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4.xml" ContentType="application/vnd.openxmlformats-officedocument.drawingml.chart+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1"/>
  </p:sldMasterIdLst>
  <p:notesMasterIdLst>
    <p:notesMasterId r:id="rId32"/>
  </p:notesMasterIdLst>
  <p:handoutMasterIdLst>
    <p:handoutMasterId r:id="rId33"/>
  </p:handoutMasterIdLst>
  <p:sldIdLst>
    <p:sldId id="291" r:id="rId2"/>
    <p:sldId id="290" r:id="rId3"/>
    <p:sldId id="271" r:id="rId4"/>
    <p:sldId id="274" r:id="rId5"/>
    <p:sldId id="285" r:id="rId6"/>
    <p:sldId id="257" r:id="rId7"/>
    <p:sldId id="259" r:id="rId8"/>
    <p:sldId id="260" r:id="rId9"/>
    <p:sldId id="261" r:id="rId10"/>
    <p:sldId id="264" r:id="rId11"/>
    <p:sldId id="278" r:id="rId12"/>
    <p:sldId id="268" r:id="rId13"/>
    <p:sldId id="270" r:id="rId14"/>
    <p:sldId id="262" r:id="rId15"/>
    <p:sldId id="279" r:id="rId16"/>
    <p:sldId id="280" r:id="rId17"/>
    <p:sldId id="266" r:id="rId18"/>
    <p:sldId id="289" r:id="rId19"/>
    <p:sldId id="287" r:id="rId20"/>
    <p:sldId id="273" r:id="rId21"/>
    <p:sldId id="281" r:id="rId22"/>
    <p:sldId id="282" r:id="rId23"/>
    <p:sldId id="275" r:id="rId24"/>
    <p:sldId id="277" r:id="rId25"/>
    <p:sldId id="272" r:id="rId26"/>
    <p:sldId id="283" r:id="rId27"/>
    <p:sldId id="284" r:id="rId28"/>
    <p:sldId id="263" r:id="rId29"/>
    <p:sldId id="286" r:id="rId30"/>
    <p:sldId id="288" r:id="rId31"/>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CC66"/>
    <a:srgbClr val="FF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642" y="-96"/>
      </p:cViewPr>
      <p:guideLst>
        <p:guide orient="horz" pos="325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snapToGrid="0">
      <p:cViewPr varScale="1">
        <p:scale>
          <a:sx n="55" d="100"/>
          <a:sy n="55" d="100"/>
        </p:scale>
        <p:origin x="-1830" y="-78"/>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sz="1800"/>
            </a:pPr>
            <a:r>
              <a:rPr lang="en-US" sz="1800" dirty="0"/>
              <a:t>Roles of Attendees</a:t>
            </a:r>
          </a:p>
        </c:rich>
      </c:tx>
      <c:layout>
        <c:manualLayout>
          <c:xMode val="edge"/>
          <c:yMode val="edge"/>
          <c:x val="0.16640091863517056"/>
          <c:y val="0.8838128983877015"/>
        </c:manualLayout>
      </c:layout>
    </c:title>
    <c:plotArea>
      <c:layout>
        <c:manualLayout>
          <c:layoutTarget val="inner"/>
          <c:xMode val="edge"/>
          <c:yMode val="edge"/>
          <c:x val="0.10664748637189582"/>
          <c:y val="1.4135733033370824E-2"/>
          <c:w val="0.61304855643044698"/>
          <c:h val="0.87578365204349573"/>
        </c:manualLayout>
      </c:layout>
      <c:pieChart>
        <c:varyColors val="1"/>
        <c:ser>
          <c:idx val="0"/>
          <c:order val="0"/>
          <c:tx>
            <c:strRef>
              <c:f>Sheet1!$B$1</c:f>
              <c:strCache>
                <c:ptCount val="1"/>
                <c:pt idx="0">
                  <c:v>Roles of Attendees</c:v>
                </c:pt>
              </c:strCache>
            </c:strRef>
          </c:tx>
          <c:dLbls>
            <c:txPr>
              <a:bodyPr/>
              <a:lstStyle/>
              <a:p>
                <a:pPr>
                  <a:defRPr sz="1200">
                    <a:solidFill>
                      <a:schemeClr val="tx1"/>
                    </a:solidFill>
                  </a:defRPr>
                </a:pPr>
                <a:endParaRPr lang="en-US"/>
              </a:p>
            </c:txPr>
            <c:dLblPos val="ctr"/>
            <c:showCatName val="1"/>
            <c:showPercent val="1"/>
            <c:showLeaderLines val="1"/>
          </c:dLbls>
          <c:cat>
            <c:strRef>
              <c:f>Sheet1!$A$2:$A$4</c:f>
              <c:strCache>
                <c:ptCount val="3"/>
                <c:pt idx="0">
                  <c:v>Clergy</c:v>
                </c:pt>
                <c:pt idx="1">
                  <c:v>Interested layperson</c:v>
                </c:pt>
                <c:pt idx="2">
                  <c:v>Parish Council</c:v>
                </c:pt>
              </c:strCache>
            </c:strRef>
          </c:cat>
          <c:val>
            <c:numRef>
              <c:f>Sheet1!$B$2:$B$4</c:f>
              <c:numCache>
                <c:formatCode>General</c:formatCode>
                <c:ptCount val="3"/>
                <c:pt idx="0">
                  <c:v>17</c:v>
                </c:pt>
                <c:pt idx="1">
                  <c:v>24</c:v>
                </c:pt>
                <c:pt idx="2">
                  <c:v>20</c:v>
                </c:pt>
              </c:numCache>
            </c:numRef>
          </c:val>
        </c:ser>
        <c:dLbls>
          <c:showVal val="1"/>
        </c:dLbls>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sz="1800"/>
            </a:pPr>
            <a:r>
              <a:rPr lang="en-US" sz="1800"/>
              <a:t>Written Mission Statement?</a:t>
            </a:r>
          </a:p>
        </c:rich>
      </c:tx>
      <c:layout>
        <c:manualLayout>
          <c:xMode val="edge"/>
          <c:yMode val="edge"/>
          <c:x val="0.19538967911269153"/>
          <c:y val="0.91218157835078528"/>
        </c:manualLayout>
      </c:layout>
    </c:title>
    <c:plotArea>
      <c:layout>
        <c:manualLayout>
          <c:layoutTarget val="inner"/>
          <c:xMode val="edge"/>
          <c:yMode val="edge"/>
          <c:x val="0.24219668106002887"/>
          <c:y val="0.11193573695379001"/>
          <c:w val="0.54517653035306068"/>
          <c:h val="0.81122267716535434"/>
        </c:manualLayout>
      </c:layout>
      <c:pieChart>
        <c:varyColors val="1"/>
        <c:ser>
          <c:idx val="0"/>
          <c:order val="0"/>
          <c:tx>
            <c:strRef>
              <c:f>Sheet1!$B$1</c:f>
              <c:strCache>
                <c:ptCount val="1"/>
                <c:pt idx="0">
                  <c:v>Written Mission?</c:v>
                </c:pt>
              </c:strCache>
            </c:strRef>
          </c:tx>
          <c:dLbls>
            <c:txPr>
              <a:bodyPr/>
              <a:lstStyle/>
              <a:p>
                <a:pPr>
                  <a:defRPr sz="1400">
                    <a:solidFill>
                      <a:schemeClr val="tx1"/>
                    </a:solidFill>
                  </a:defRPr>
                </a:pPr>
                <a:endParaRPr lang="en-US"/>
              </a:p>
            </c:txPr>
            <c:showCatName val="1"/>
            <c:showPercent val="1"/>
          </c:dLbls>
          <c:cat>
            <c:strRef>
              <c:f>Sheet1!$A$2:$A$4</c:f>
              <c:strCache>
                <c:ptCount val="3"/>
                <c:pt idx="0">
                  <c:v>Yes</c:v>
                </c:pt>
                <c:pt idx="1">
                  <c:v>No</c:v>
                </c:pt>
                <c:pt idx="2">
                  <c:v>Don't Know</c:v>
                </c:pt>
              </c:strCache>
            </c:strRef>
          </c:cat>
          <c:val>
            <c:numRef>
              <c:f>Sheet1!$B$2:$B$4</c:f>
              <c:numCache>
                <c:formatCode>General</c:formatCode>
                <c:ptCount val="3"/>
                <c:pt idx="0">
                  <c:v>21</c:v>
                </c:pt>
                <c:pt idx="1">
                  <c:v>25</c:v>
                </c:pt>
                <c:pt idx="2">
                  <c:v>21</c:v>
                </c:pt>
              </c:numCache>
            </c:numRef>
          </c:val>
        </c:ser>
        <c:firstSliceAng val="0"/>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800">
                <a:solidFill>
                  <a:schemeClr val="accent1">
                    <a:lumMod val="50000"/>
                  </a:schemeClr>
                </a:solidFill>
              </a:defRPr>
            </a:pPr>
            <a:r>
              <a:rPr lang="en-US" sz="1800" dirty="0" smtClean="0">
                <a:solidFill>
                  <a:schemeClr val="accent1">
                    <a:lumMod val="50000"/>
                  </a:schemeClr>
                </a:solidFill>
              </a:rPr>
              <a:t>Parish Size</a:t>
            </a:r>
            <a:endParaRPr lang="en-US" sz="1800" dirty="0">
              <a:solidFill>
                <a:schemeClr val="accent1">
                  <a:lumMod val="50000"/>
                </a:schemeClr>
              </a:solidFill>
            </a:endParaRPr>
          </a:p>
        </c:rich>
      </c:tx>
      <c:layout/>
    </c:title>
    <c:plotArea>
      <c:layout/>
      <c:barChart>
        <c:barDir val="col"/>
        <c:grouping val="clustered"/>
        <c:ser>
          <c:idx val="0"/>
          <c:order val="0"/>
          <c:tx>
            <c:strRef>
              <c:f>Sheet1!$B$1</c:f>
              <c:strCache>
                <c:ptCount val="1"/>
                <c:pt idx="0">
                  <c:v>Series 1</c:v>
                </c:pt>
              </c:strCache>
            </c:strRef>
          </c:tx>
          <c:dLbls>
            <c:txPr>
              <a:bodyPr/>
              <a:lstStyle/>
              <a:p>
                <a:pPr>
                  <a:defRPr sz="1200">
                    <a:solidFill>
                      <a:schemeClr val="accent1">
                        <a:lumMod val="50000"/>
                      </a:schemeClr>
                    </a:solidFill>
                  </a:defRPr>
                </a:pPr>
                <a:endParaRPr lang="en-US"/>
              </a:p>
            </c:txPr>
            <c:showVal val="1"/>
          </c:dLbls>
          <c:cat>
            <c:strRef>
              <c:f>Sheet1!$A$2:$A$6</c:f>
              <c:strCache>
                <c:ptCount val="5"/>
                <c:pt idx="0">
                  <c:v>1 to 50</c:v>
                </c:pt>
                <c:pt idx="1">
                  <c:v>51 to 100</c:v>
                </c:pt>
                <c:pt idx="2">
                  <c:v>101 to 150</c:v>
                </c:pt>
                <c:pt idx="3">
                  <c:v>151 to 200</c:v>
                </c:pt>
                <c:pt idx="4">
                  <c:v>&gt; 200</c:v>
                </c:pt>
              </c:strCache>
            </c:strRef>
          </c:cat>
          <c:val>
            <c:numRef>
              <c:f>Sheet1!$B$2:$B$6</c:f>
              <c:numCache>
                <c:formatCode>General</c:formatCode>
                <c:ptCount val="5"/>
                <c:pt idx="0">
                  <c:v>10</c:v>
                </c:pt>
                <c:pt idx="1">
                  <c:v>27</c:v>
                </c:pt>
                <c:pt idx="2">
                  <c:v>13</c:v>
                </c:pt>
                <c:pt idx="3">
                  <c:v>3</c:v>
                </c:pt>
                <c:pt idx="4">
                  <c:v>8</c:v>
                </c:pt>
              </c:numCache>
            </c:numRef>
          </c:val>
        </c:ser>
        <c:axId val="120041856"/>
        <c:axId val="120194944"/>
      </c:barChart>
      <c:catAx>
        <c:axId val="120041856"/>
        <c:scaling>
          <c:orientation val="minMax"/>
        </c:scaling>
        <c:axPos val="b"/>
        <c:tickLblPos val="nextTo"/>
        <c:txPr>
          <a:bodyPr/>
          <a:lstStyle/>
          <a:p>
            <a:pPr>
              <a:defRPr sz="1200">
                <a:solidFill>
                  <a:schemeClr val="accent1">
                    <a:lumMod val="50000"/>
                  </a:schemeClr>
                </a:solidFill>
              </a:defRPr>
            </a:pPr>
            <a:endParaRPr lang="en-US"/>
          </a:p>
        </c:txPr>
        <c:crossAx val="120194944"/>
        <c:crosses val="autoZero"/>
        <c:auto val="1"/>
        <c:lblAlgn val="ctr"/>
        <c:lblOffset val="100"/>
      </c:catAx>
      <c:valAx>
        <c:axId val="120194944"/>
        <c:scaling>
          <c:orientation val="minMax"/>
        </c:scaling>
        <c:axPos val="l"/>
        <c:majorGridlines>
          <c:spPr>
            <a:ln>
              <a:solidFill>
                <a:schemeClr val="accent4">
                  <a:lumMod val="50000"/>
                </a:schemeClr>
              </a:solidFill>
            </a:ln>
          </c:spPr>
        </c:majorGridlines>
        <c:numFmt formatCode="General" sourceLinked="1"/>
        <c:tickLblPos val="nextTo"/>
        <c:txPr>
          <a:bodyPr/>
          <a:lstStyle/>
          <a:p>
            <a:pPr>
              <a:defRPr sz="1200">
                <a:solidFill>
                  <a:schemeClr val="accent1">
                    <a:lumMod val="50000"/>
                  </a:schemeClr>
                </a:solidFill>
              </a:defRPr>
            </a:pPr>
            <a:endParaRPr lang="en-US"/>
          </a:p>
        </c:txPr>
        <c:crossAx val="120041856"/>
        <c:crosses val="autoZero"/>
        <c:crossBetween val="between"/>
      </c:valAx>
      <c:spPr>
        <a:solidFill>
          <a:schemeClr val="accent3">
            <a:lumMod val="20000"/>
            <a:lumOff val="80000"/>
          </a:schemeClr>
        </a:solidFill>
        <a:ln>
          <a:solidFill>
            <a:srgbClr val="4F81BD">
              <a:shade val="50000"/>
            </a:srgbClr>
          </a:solidFill>
        </a:ln>
      </c:spPr>
    </c:plotArea>
    <c:plotVisOnly val="1"/>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a:solidFill>
        <a:schemeClr val="accent1">
          <a:shade val="50000"/>
        </a:schemeClr>
      </a:solidFill>
    </a:ln>
    <a:effectLst>
      <a:glow rad="101600">
        <a:schemeClr val="accent1">
          <a:satMod val="175000"/>
          <a:alpha val="40000"/>
        </a:schemeClr>
      </a:glow>
    </a:effectLst>
  </c:spPr>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600">
                <a:solidFill>
                  <a:schemeClr val="accent1">
                    <a:lumMod val="50000"/>
                  </a:schemeClr>
                </a:solidFill>
              </a:defRPr>
            </a:pPr>
            <a:r>
              <a:rPr lang="en-US" sz="1600" dirty="0" smtClean="0">
                <a:solidFill>
                  <a:schemeClr val="accent1">
                    <a:lumMod val="50000"/>
                  </a:schemeClr>
                </a:solidFill>
              </a:rPr>
              <a:t>Specific</a:t>
            </a:r>
            <a:r>
              <a:rPr lang="en-US" sz="1600" baseline="0" dirty="0" smtClean="0">
                <a:solidFill>
                  <a:schemeClr val="accent1">
                    <a:lumMod val="50000"/>
                  </a:schemeClr>
                </a:solidFill>
              </a:rPr>
              <a:t> Renewal Effort?</a:t>
            </a:r>
            <a:endParaRPr lang="en-US" sz="1600" dirty="0">
              <a:solidFill>
                <a:schemeClr val="accent1">
                  <a:lumMod val="50000"/>
                </a:schemeClr>
              </a:solidFill>
            </a:endParaRPr>
          </a:p>
        </c:rich>
      </c:tx>
      <c:layout/>
    </c:title>
    <c:plotArea>
      <c:layout/>
      <c:barChart>
        <c:barDir val="bar"/>
        <c:grouping val="clustered"/>
        <c:ser>
          <c:idx val="0"/>
          <c:order val="0"/>
          <c:tx>
            <c:strRef>
              <c:f>Sheet1!$B$1</c:f>
              <c:strCache>
                <c:ptCount val="1"/>
                <c:pt idx="0">
                  <c:v>Series 1</c:v>
                </c:pt>
              </c:strCache>
            </c:strRef>
          </c:tx>
          <c:dLbls>
            <c:spPr>
              <a:effectLst>
                <a:glow rad="63500">
                  <a:schemeClr val="accent2">
                    <a:satMod val="175000"/>
                    <a:alpha val="40000"/>
                  </a:schemeClr>
                </a:glow>
              </a:effectLst>
            </c:spPr>
            <c:txPr>
              <a:bodyPr/>
              <a:lstStyle/>
              <a:p>
                <a:pPr>
                  <a:defRPr sz="1200">
                    <a:solidFill>
                      <a:schemeClr val="accent1">
                        <a:lumMod val="50000"/>
                      </a:schemeClr>
                    </a:solidFill>
                  </a:defRPr>
                </a:pPr>
                <a:endParaRPr lang="en-US"/>
              </a:p>
            </c:txPr>
            <c:showVal val="1"/>
          </c:dLbls>
          <c:cat>
            <c:strRef>
              <c:f>Sheet1!$A$2:$A$6</c:f>
              <c:strCache>
                <c:ptCount val="5"/>
                <c:pt idx="0">
                  <c:v>No</c:v>
                </c:pt>
                <c:pt idx="1">
                  <c:v>Don't Know</c:v>
                </c:pt>
                <c:pt idx="2">
                  <c:v>Ongoing Informal</c:v>
                </c:pt>
                <c:pt idx="3">
                  <c:v>Planning Stage </c:v>
                </c:pt>
                <c:pt idx="4">
                  <c:v>Yes</c:v>
                </c:pt>
              </c:strCache>
            </c:strRef>
          </c:cat>
          <c:val>
            <c:numRef>
              <c:f>Sheet1!$B$2:$B$6</c:f>
              <c:numCache>
                <c:formatCode>General</c:formatCode>
                <c:ptCount val="5"/>
                <c:pt idx="0">
                  <c:v>15</c:v>
                </c:pt>
                <c:pt idx="1">
                  <c:v>9</c:v>
                </c:pt>
                <c:pt idx="2">
                  <c:v>18</c:v>
                </c:pt>
                <c:pt idx="3">
                  <c:v>11</c:v>
                </c:pt>
                <c:pt idx="4">
                  <c:v>9</c:v>
                </c:pt>
              </c:numCache>
            </c:numRef>
          </c:val>
        </c:ser>
        <c:axId val="125952768"/>
        <c:axId val="125997056"/>
      </c:barChart>
      <c:catAx>
        <c:axId val="125952768"/>
        <c:scaling>
          <c:orientation val="minMax"/>
        </c:scaling>
        <c:axPos val="l"/>
        <c:tickLblPos val="nextTo"/>
        <c:txPr>
          <a:bodyPr/>
          <a:lstStyle/>
          <a:p>
            <a:pPr>
              <a:defRPr sz="1200">
                <a:solidFill>
                  <a:schemeClr val="accent1">
                    <a:lumMod val="50000"/>
                  </a:schemeClr>
                </a:solidFill>
              </a:defRPr>
            </a:pPr>
            <a:endParaRPr lang="en-US"/>
          </a:p>
        </c:txPr>
        <c:crossAx val="125997056"/>
        <c:crosses val="autoZero"/>
        <c:auto val="1"/>
        <c:lblAlgn val="ctr"/>
        <c:lblOffset val="100"/>
      </c:catAx>
      <c:valAx>
        <c:axId val="125997056"/>
        <c:scaling>
          <c:orientation val="minMax"/>
        </c:scaling>
        <c:axPos val="b"/>
        <c:majorGridlines>
          <c:spPr>
            <a:ln>
              <a:solidFill>
                <a:schemeClr val="accent4">
                  <a:lumMod val="50000"/>
                </a:schemeClr>
              </a:solidFill>
            </a:ln>
          </c:spPr>
        </c:majorGridlines>
        <c:numFmt formatCode="General" sourceLinked="1"/>
        <c:tickLblPos val="nextTo"/>
        <c:txPr>
          <a:bodyPr/>
          <a:lstStyle/>
          <a:p>
            <a:pPr>
              <a:defRPr sz="1200">
                <a:solidFill>
                  <a:schemeClr val="accent1">
                    <a:lumMod val="50000"/>
                  </a:schemeClr>
                </a:solidFill>
              </a:defRPr>
            </a:pPr>
            <a:endParaRPr lang="en-US"/>
          </a:p>
        </c:txPr>
        <c:crossAx val="125952768"/>
        <c:crosses val="autoZero"/>
        <c:crossBetween val="between"/>
      </c:valAx>
      <c:spPr>
        <a:solidFill>
          <a:schemeClr val="accent3">
            <a:lumMod val="20000"/>
            <a:lumOff val="80000"/>
          </a:schemeClr>
        </a:solidFill>
        <a:ln>
          <a:solidFill>
            <a:srgbClr val="4F81BD">
              <a:shade val="50000"/>
            </a:srgbClr>
          </a:solidFill>
        </a:ln>
      </c:spPr>
    </c:plotArea>
    <c:plotVisOnly val="1"/>
  </c:chart>
  <c:spPr>
    <a:gradFill>
      <a:gsLst>
        <a:gs pos="0">
          <a:srgbClr val="E6DCAC"/>
        </a:gs>
        <a:gs pos="12000">
          <a:srgbClr val="E6D78A"/>
        </a:gs>
        <a:gs pos="30000">
          <a:srgbClr val="C7AC4C"/>
        </a:gs>
        <a:gs pos="45000">
          <a:srgbClr val="E6D78A"/>
        </a:gs>
        <a:gs pos="77000">
          <a:srgbClr val="C7AC4C"/>
        </a:gs>
        <a:gs pos="100000">
          <a:srgbClr val="E6DCAC"/>
        </a:gs>
      </a:gsLst>
      <a:lin ang="5400000" scaled="0"/>
    </a:gradFill>
    <a:ln>
      <a:solidFill>
        <a:srgbClr val="4F81BD">
          <a:shade val="50000"/>
        </a:srgbClr>
      </a:solidFill>
    </a:ln>
  </c:spPr>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C44E90-BCFC-4467-96B7-FE98DB404ED4}" type="doc">
      <dgm:prSet loTypeId="urn:microsoft.com/office/officeart/2005/8/layout/pyramid2" loCatId="pyramid" qsTypeId="urn:microsoft.com/office/officeart/2005/8/quickstyle/simple1" qsCatId="simple" csTypeId="urn:microsoft.com/office/officeart/2005/8/colors/accent2_5" csCatId="accent2" phldr="1"/>
      <dgm:spPr/>
    </dgm:pt>
    <dgm:pt modelId="{1F42CD5F-1D83-4953-8CE6-6D227AB6E583}">
      <dgm:prSet phldrT="[Text]"/>
      <dgm:spPr/>
      <dgm:t>
        <a:bodyPr/>
        <a:lstStyle/>
        <a:p>
          <a:r>
            <a:rPr lang="en-US" dirty="0" smtClean="0"/>
            <a:t>What stirs you to action?</a:t>
          </a:r>
          <a:endParaRPr lang="en-US" dirty="0"/>
        </a:p>
      </dgm:t>
    </dgm:pt>
    <dgm:pt modelId="{4FA2B458-F16D-4E31-801C-699423482083}" type="parTrans" cxnId="{1A36CF64-79F9-4012-8AB3-A6E1F589CC15}">
      <dgm:prSet/>
      <dgm:spPr/>
      <dgm:t>
        <a:bodyPr/>
        <a:lstStyle/>
        <a:p>
          <a:endParaRPr lang="en-US"/>
        </a:p>
      </dgm:t>
    </dgm:pt>
    <dgm:pt modelId="{316250CA-AFFF-43A4-BD5D-05B8F1A21D83}" type="sibTrans" cxnId="{1A36CF64-79F9-4012-8AB3-A6E1F589CC15}">
      <dgm:prSet/>
      <dgm:spPr/>
      <dgm:t>
        <a:bodyPr/>
        <a:lstStyle/>
        <a:p>
          <a:endParaRPr lang="en-US"/>
        </a:p>
      </dgm:t>
    </dgm:pt>
    <dgm:pt modelId="{B419EA6B-0D4E-439F-835F-82BC2BC5986F}">
      <dgm:prSet phldrT="[Text]"/>
      <dgm:spPr/>
      <dgm:t>
        <a:bodyPr/>
        <a:lstStyle/>
        <a:p>
          <a:r>
            <a:rPr lang="en-US" dirty="0" smtClean="0"/>
            <a:t>What do you want your church to be known for?</a:t>
          </a:r>
          <a:endParaRPr lang="en-US" dirty="0"/>
        </a:p>
      </dgm:t>
    </dgm:pt>
    <dgm:pt modelId="{6094A80B-0B7E-4AC8-8507-C791D6870C40}" type="parTrans" cxnId="{CED62C10-82F2-42CB-B44C-F004A8751622}">
      <dgm:prSet/>
      <dgm:spPr/>
      <dgm:t>
        <a:bodyPr/>
        <a:lstStyle/>
        <a:p>
          <a:endParaRPr lang="en-US"/>
        </a:p>
      </dgm:t>
    </dgm:pt>
    <dgm:pt modelId="{E01B24E2-D711-4FD3-A0DB-2B85F2568F3E}" type="sibTrans" cxnId="{CED62C10-82F2-42CB-B44C-F004A8751622}">
      <dgm:prSet/>
      <dgm:spPr/>
      <dgm:t>
        <a:bodyPr/>
        <a:lstStyle/>
        <a:p>
          <a:endParaRPr lang="en-US"/>
        </a:p>
      </dgm:t>
    </dgm:pt>
    <dgm:pt modelId="{18DBAAE7-8C11-467D-930F-1456DF2F26CB}">
      <dgm:prSet phldrT="[Text]"/>
      <dgm:spPr/>
      <dgm:t>
        <a:bodyPr/>
        <a:lstStyle/>
        <a:p>
          <a:r>
            <a:rPr lang="en-US" dirty="0" smtClean="0"/>
            <a:t>What are you passionate about?</a:t>
          </a:r>
          <a:endParaRPr lang="en-US" dirty="0"/>
        </a:p>
      </dgm:t>
    </dgm:pt>
    <dgm:pt modelId="{0DFD837B-E703-4B72-997B-7ADCFBCC6EFE}" type="parTrans" cxnId="{34B86208-BE4B-4960-98DA-22208C72E352}">
      <dgm:prSet/>
      <dgm:spPr/>
      <dgm:t>
        <a:bodyPr/>
        <a:lstStyle/>
        <a:p>
          <a:endParaRPr lang="en-US"/>
        </a:p>
      </dgm:t>
    </dgm:pt>
    <dgm:pt modelId="{5698D3AB-1FAE-4DAA-A43A-AAD45C6AFBDE}" type="sibTrans" cxnId="{34B86208-BE4B-4960-98DA-22208C72E352}">
      <dgm:prSet/>
      <dgm:spPr/>
      <dgm:t>
        <a:bodyPr/>
        <a:lstStyle/>
        <a:p>
          <a:endParaRPr lang="en-US"/>
        </a:p>
      </dgm:t>
    </dgm:pt>
    <dgm:pt modelId="{F67481E1-1F7D-4828-BBBE-6259DE6AF947}" type="pres">
      <dgm:prSet presAssocID="{77C44E90-BCFC-4467-96B7-FE98DB404ED4}" presName="compositeShape" presStyleCnt="0">
        <dgm:presLayoutVars>
          <dgm:dir/>
          <dgm:resizeHandles/>
        </dgm:presLayoutVars>
      </dgm:prSet>
      <dgm:spPr/>
    </dgm:pt>
    <dgm:pt modelId="{45693070-C2B5-40EF-87E6-31A0C46B7FB0}" type="pres">
      <dgm:prSet presAssocID="{77C44E90-BCFC-4467-96B7-FE98DB404ED4}" presName="pyramid" presStyleLbl="node1" presStyleIdx="0" presStyleCnt="1" custScaleX="100487" custLinFactNeighborY="215"/>
      <dgm:spPr/>
      <dgm:t>
        <a:bodyPr/>
        <a:lstStyle/>
        <a:p>
          <a:endParaRPr lang="en-US"/>
        </a:p>
      </dgm:t>
    </dgm:pt>
    <dgm:pt modelId="{45907E42-05BB-431B-8B51-2E3A72AC3141}" type="pres">
      <dgm:prSet presAssocID="{77C44E90-BCFC-4467-96B7-FE98DB404ED4}" presName="theList" presStyleCnt="0"/>
      <dgm:spPr/>
    </dgm:pt>
    <dgm:pt modelId="{8F44D31D-C65A-44E3-97B4-6E6898B8BB26}" type="pres">
      <dgm:prSet presAssocID="{1F42CD5F-1D83-4953-8CE6-6D227AB6E583}" presName="aNode" presStyleLbl="fgAcc1" presStyleIdx="0" presStyleCnt="3">
        <dgm:presLayoutVars>
          <dgm:bulletEnabled val="1"/>
        </dgm:presLayoutVars>
      </dgm:prSet>
      <dgm:spPr/>
      <dgm:t>
        <a:bodyPr/>
        <a:lstStyle/>
        <a:p>
          <a:endParaRPr lang="en-US"/>
        </a:p>
      </dgm:t>
    </dgm:pt>
    <dgm:pt modelId="{4490F85B-E105-434A-AE77-C40E7C3669D7}" type="pres">
      <dgm:prSet presAssocID="{1F42CD5F-1D83-4953-8CE6-6D227AB6E583}" presName="aSpace" presStyleCnt="0"/>
      <dgm:spPr/>
    </dgm:pt>
    <dgm:pt modelId="{12F7B6A3-58D5-4825-909F-BACD43F39261}" type="pres">
      <dgm:prSet presAssocID="{B419EA6B-0D4E-439F-835F-82BC2BC5986F}" presName="aNode" presStyleLbl="fgAcc1" presStyleIdx="1" presStyleCnt="3" custLinFactY="884" custLinFactNeighborY="100000">
        <dgm:presLayoutVars>
          <dgm:bulletEnabled val="1"/>
        </dgm:presLayoutVars>
      </dgm:prSet>
      <dgm:spPr/>
      <dgm:t>
        <a:bodyPr/>
        <a:lstStyle/>
        <a:p>
          <a:endParaRPr lang="en-US"/>
        </a:p>
      </dgm:t>
    </dgm:pt>
    <dgm:pt modelId="{ED5FE0D0-F7E4-4972-A773-DBA5F6A32E3E}" type="pres">
      <dgm:prSet presAssocID="{B419EA6B-0D4E-439F-835F-82BC2BC5986F}" presName="aSpace" presStyleCnt="0"/>
      <dgm:spPr/>
    </dgm:pt>
    <dgm:pt modelId="{277B2EED-4713-48B2-A168-337278DFCD9D}" type="pres">
      <dgm:prSet presAssocID="{18DBAAE7-8C11-467D-930F-1456DF2F26CB}" presName="aNode" presStyleLbl="fgAcc1" presStyleIdx="2" presStyleCnt="3" custLinFactY="14268" custLinFactNeighborY="100000">
        <dgm:presLayoutVars>
          <dgm:bulletEnabled val="1"/>
        </dgm:presLayoutVars>
      </dgm:prSet>
      <dgm:spPr/>
      <dgm:t>
        <a:bodyPr/>
        <a:lstStyle/>
        <a:p>
          <a:endParaRPr lang="en-US"/>
        </a:p>
      </dgm:t>
    </dgm:pt>
    <dgm:pt modelId="{B4697322-F9D1-4125-8634-349E91E86297}" type="pres">
      <dgm:prSet presAssocID="{18DBAAE7-8C11-467D-930F-1456DF2F26CB}" presName="aSpace" presStyleCnt="0"/>
      <dgm:spPr/>
    </dgm:pt>
  </dgm:ptLst>
  <dgm:cxnLst>
    <dgm:cxn modelId="{CED62C10-82F2-42CB-B44C-F004A8751622}" srcId="{77C44E90-BCFC-4467-96B7-FE98DB404ED4}" destId="{B419EA6B-0D4E-439F-835F-82BC2BC5986F}" srcOrd="1" destOrd="0" parTransId="{6094A80B-0B7E-4AC8-8507-C791D6870C40}" sibTransId="{E01B24E2-D711-4FD3-A0DB-2B85F2568F3E}"/>
    <dgm:cxn modelId="{1A36CF64-79F9-4012-8AB3-A6E1F589CC15}" srcId="{77C44E90-BCFC-4467-96B7-FE98DB404ED4}" destId="{1F42CD5F-1D83-4953-8CE6-6D227AB6E583}" srcOrd="0" destOrd="0" parTransId="{4FA2B458-F16D-4E31-801C-699423482083}" sibTransId="{316250CA-AFFF-43A4-BD5D-05B8F1A21D83}"/>
    <dgm:cxn modelId="{34B86208-BE4B-4960-98DA-22208C72E352}" srcId="{77C44E90-BCFC-4467-96B7-FE98DB404ED4}" destId="{18DBAAE7-8C11-467D-930F-1456DF2F26CB}" srcOrd="2" destOrd="0" parTransId="{0DFD837B-E703-4B72-997B-7ADCFBCC6EFE}" sibTransId="{5698D3AB-1FAE-4DAA-A43A-AAD45C6AFBDE}"/>
    <dgm:cxn modelId="{32E02FB1-283B-4EB8-ACE6-664BD32AA92E}" type="presOf" srcId="{1F42CD5F-1D83-4953-8CE6-6D227AB6E583}" destId="{8F44D31D-C65A-44E3-97B4-6E6898B8BB26}" srcOrd="0" destOrd="0" presId="urn:microsoft.com/office/officeart/2005/8/layout/pyramid2"/>
    <dgm:cxn modelId="{CD095AC1-7B73-4B7A-8785-725FA2814A73}" type="presOf" srcId="{18DBAAE7-8C11-467D-930F-1456DF2F26CB}" destId="{277B2EED-4713-48B2-A168-337278DFCD9D}" srcOrd="0" destOrd="0" presId="urn:microsoft.com/office/officeart/2005/8/layout/pyramid2"/>
    <dgm:cxn modelId="{C623ED51-5C2B-456F-AFBC-FF84A5BDBE96}" type="presOf" srcId="{B419EA6B-0D4E-439F-835F-82BC2BC5986F}" destId="{12F7B6A3-58D5-4825-909F-BACD43F39261}" srcOrd="0" destOrd="0" presId="urn:microsoft.com/office/officeart/2005/8/layout/pyramid2"/>
    <dgm:cxn modelId="{940CFFB6-32D3-477E-B296-C8016B8271B9}" type="presOf" srcId="{77C44E90-BCFC-4467-96B7-FE98DB404ED4}" destId="{F67481E1-1F7D-4828-BBBE-6259DE6AF947}" srcOrd="0" destOrd="0" presId="urn:microsoft.com/office/officeart/2005/8/layout/pyramid2"/>
    <dgm:cxn modelId="{514CE562-1C03-4155-9B09-2259EFEB04C4}" type="presParOf" srcId="{F67481E1-1F7D-4828-BBBE-6259DE6AF947}" destId="{45693070-C2B5-40EF-87E6-31A0C46B7FB0}" srcOrd="0" destOrd="0" presId="urn:microsoft.com/office/officeart/2005/8/layout/pyramid2"/>
    <dgm:cxn modelId="{9AC2AE82-7232-4FEF-9860-AEA89944F6FC}" type="presParOf" srcId="{F67481E1-1F7D-4828-BBBE-6259DE6AF947}" destId="{45907E42-05BB-431B-8B51-2E3A72AC3141}" srcOrd="1" destOrd="0" presId="urn:microsoft.com/office/officeart/2005/8/layout/pyramid2"/>
    <dgm:cxn modelId="{DACF1990-182F-4FA6-B64E-099BFD56C275}" type="presParOf" srcId="{45907E42-05BB-431B-8B51-2E3A72AC3141}" destId="{8F44D31D-C65A-44E3-97B4-6E6898B8BB26}" srcOrd="0" destOrd="0" presId="urn:microsoft.com/office/officeart/2005/8/layout/pyramid2"/>
    <dgm:cxn modelId="{6D6E4E07-DEC1-42AE-ADE7-59F1B8BC8201}" type="presParOf" srcId="{45907E42-05BB-431B-8B51-2E3A72AC3141}" destId="{4490F85B-E105-434A-AE77-C40E7C3669D7}" srcOrd="1" destOrd="0" presId="urn:microsoft.com/office/officeart/2005/8/layout/pyramid2"/>
    <dgm:cxn modelId="{749AAB77-2EDF-415C-9F25-AD2D2C48F213}" type="presParOf" srcId="{45907E42-05BB-431B-8B51-2E3A72AC3141}" destId="{12F7B6A3-58D5-4825-909F-BACD43F39261}" srcOrd="2" destOrd="0" presId="urn:microsoft.com/office/officeart/2005/8/layout/pyramid2"/>
    <dgm:cxn modelId="{1766C9A0-BAAE-4C6C-A87F-CA8929AF7D88}" type="presParOf" srcId="{45907E42-05BB-431B-8B51-2E3A72AC3141}" destId="{ED5FE0D0-F7E4-4972-A773-DBA5F6A32E3E}" srcOrd="3" destOrd="0" presId="urn:microsoft.com/office/officeart/2005/8/layout/pyramid2"/>
    <dgm:cxn modelId="{BDB189C3-2FEF-4C66-9468-0DD68DE3FFD7}" type="presParOf" srcId="{45907E42-05BB-431B-8B51-2E3A72AC3141}" destId="{277B2EED-4713-48B2-A168-337278DFCD9D}" srcOrd="4" destOrd="0" presId="urn:microsoft.com/office/officeart/2005/8/layout/pyramid2"/>
    <dgm:cxn modelId="{F04A0140-92D0-4DBA-AB9B-E6C3421FE22B}" type="presParOf" srcId="{45907E42-05BB-431B-8B51-2E3A72AC3141}" destId="{B4697322-F9D1-4125-8634-349E91E86297}"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A2D81B-4437-4C96-B2F8-17C194DDA1B7}"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4C6DB16E-2D49-4BE6-80A1-C9652461997F}">
      <dgm:prSet phldrT="[Text]"/>
      <dgm:spPr/>
      <dgm:t>
        <a:bodyPr/>
        <a:lstStyle/>
        <a:p>
          <a:r>
            <a:rPr lang="en-US" dirty="0" smtClean="0"/>
            <a:t>Behavior</a:t>
          </a:r>
          <a:endParaRPr lang="en-US" dirty="0"/>
        </a:p>
      </dgm:t>
    </dgm:pt>
    <dgm:pt modelId="{799EEAA9-D612-4B8E-9E8D-AD7AE9961CA3}" type="parTrans" cxnId="{F1550BBA-3301-4B1C-BE5A-6A3B16B955F7}">
      <dgm:prSet/>
      <dgm:spPr/>
      <dgm:t>
        <a:bodyPr/>
        <a:lstStyle/>
        <a:p>
          <a:endParaRPr lang="en-US"/>
        </a:p>
      </dgm:t>
    </dgm:pt>
    <dgm:pt modelId="{61443456-AC07-4AB6-ADB4-FE59D04103A2}" type="sibTrans" cxnId="{F1550BBA-3301-4B1C-BE5A-6A3B16B955F7}">
      <dgm:prSet/>
      <dgm:spPr/>
      <dgm:t>
        <a:bodyPr/>
        <a:lstStyle/>
        <a:p>
          <a:endParaRPr lang="en-US"/>
        </a:p>
      </dgm:t>
    </dgm:pt>
    <dgm:pt modelId="{37792919-09BF-423A-A2C8-215DA55F2B88}">
      <dgm:prSet phldrT="[Text]"/>
      <dgm:spPr/>
      <dgm:t>
        <a:bodyPr/>
        <a:lstStyle/>
        <a:p>
          <a:endParaRPr lang="en-US" dirty="0"/>
        </a:p>
      </dgm:t>
    </dgm:pt>
    <dgm:pt modelId="{9DB947DB-A8E8-4188-B781-A9BF7DF2EA56}" type="parTrans" cxnId="{99C39673-48A7-405D-8144-6554346EFE18}">
      <dgm:prSet/>
      <dgm:spPr/>
      <dgm:t>
        <a:bodyPr/>
        <a:lstStyle/>
        <a:p>
          <a:endParaRPr lang="en-US"/>
        </a:p>
      </dgm:t>
    </dgm:pt>
    <dgm:pt modelId="{0627F398-E73E-4729-84EE-B2EAC07C28A2}" type="sibTrans" cxnId="{99C39673-48A7-405D-8144-6554346EFE18}">
      <dgm:prSet/>
      <dgm:spPr/>
      <dgm:t>
        <a:bodyPr/>
        <a:lstStyle/>
        <a:p>
          <a:endParaRPr lang="en-US"/>
        </a:p>
      </dgm:t>
    </dgm:pt>
    <dgm:pt modelId="{5B55DA55-967A-4105-8566-72969C76CB5B}">
      <dgm:prSet phldrT="[Text]"/>
      <dgm:spPr/>
      <dgm:t>
        <a:bodyPr/>
        <a:lstStyle/>
        <a:p>
          <a:endParaRPr lang="en-US" dirty="0"/>
        </a:p>
      </dgm:t>
    </dgm:pt>
    <dgm:pt modelId="{15C10E81-8F9C-42A1-8541-EF501636890A}" type="parTrans" cxnId="{73B01081-6494-462E-B4A6-24AAA4822A35}">
      <dgm:prSet/>
      <dgm:spPr/>
      <dgm:t>
        <a:bodyPr/>
        <a:lstStyle/>
        <a:p>
          <a:endParaRPr lang="en-US"/>
        </a:p>
      </dgm:t>
    </dgm:pt>
    <dgm:pt modelId="{166C6EE9-555A-4EB7-A670-4FA0B716DA2B}" type="sibTrans" cxnId="{73B01081-6494-462E-B4A6-24AAA4822A35}">
      <dgm:prSet/>
      <dgm:spPr/>
      <dgm:t>
        <a:bodyPr/>
        <a:lstStyle/>
        <a:p>
          <a:endParaRPr lang="en-US"/>
        </a:p>
      </dgm:t>
    </dgm:pt>
    <dgm:pt modelId="{9612D537-D9E9-4276-89C8-B301E686125A}">
      <dgm:prSet phldrT="[Text]"/>
      <dgm:spPr/>
      <dgm:t>
        <a:bodyPr/>
        <a:lstStyle/>
        <a:p>
          <a:r>
            <a:rPr lang="en-US" dirty="0" smtClean="0"/>
            <a:t>Value</a:t>
          </a:r>
          <a:endParaRPr lang="en-US" dirty="0"/>
        </a:p>
      </dgm:t>
    </dgm:pt>
    <dgm:pt modelId="{2E2E9166-8EDF-43FA-92EE-2E90E0D1390D}" type="parTrans" cxnId="{4D02C775-AD3D-457A-B013-2FC393C8C273}">
      <dgm:prSet/>
      <dgm:spPr/>
      <dgm:t>
        <a:bodyPr/>
        <a:lstStyle/>
        <a:p>
          <a:endParaRPr lang="en-US"/>
        </a:p>
      </dgm:t>
    </dgm:pt>
    <dgm:pt modelId="{44CDA993-8AAF-4AF1-B82A-43D0B9819B83}" type="sibTrans" cxnId="{4D02C775-AD3D-457A-B013-2FC393C8C273}">
      <dgm:prSet/>
      <dgm:spPr/>
      <dgm:t>
        <a:bodyPr/>
        <a:lstStyle/>
        <a:p>
          <a:endParaRPr lang="en-US"/>
        </a:p>
      </dgm:t>
    </dgm:pt>
    <dgm:pt modelId="{718CD836-CD72-4904-871A-93DB9EE47551}">
      <dgm:prSet phldrT="[Text]"/>
      <dgm:spPr/>
      <dgm:t>
        <a:bodyPr/>
        <a:lstStyle/>
        <a:p>
          <a:endParaRPr lang="en-US" dirty="0"/>
        </a:p>
      </dgm:t>
    </dgm:pt>
    <dgm:pt modelId="{549EBFC5-9754-40AB-96F4-6508E3631EA2}" type="parTrans" cxnId="{94F8D578-5F92-452E-9E26-C78E58B1DB40}">
      <dgm:prSet/>
      <dgm:spPr/>
      <dgm:t>
        <a:bodyPr/>
        <a:lstStyle/>
        <a:p>
          <a:endParaRPr lang="en-US"/>
        </a:p>
      </dgm:t>
    </dgm:pt>
    <dgm:pt modelId="{B17E25D1-D894-439D-8999-F3D2695AE46F}" type="sibTrans" cxnId="{94F8D578-5F92-452E-9E26-C78E58B1DB40}">
      <dgm:prSet/>
      <dgm:spPr/>
      <dgm:t>
        <a:bodyPr/>
        <a:lstStyle/>
        <a:p>
          <a:endParaRPr lang="en-US"/>
        </a:p>
      </dgm:t>
    </dgm:pt>
    <dgm:pt modelId="{A74AFBF5-DE19-415B-8812-FF1E89E10C6B}">
      <dgm:prSet phldrT="[Text]"/>
      <dgm:spPr/>
      <dgm:t>
        <a:bodyPr/>
        <a:lstStyle/>
        <a:p>
          <a:endParaRPr lang="en-US" dirty="0"/>
        </a:p>
      </dgm:t>
    </dgm:pt>
    <dgm:pt modelId="{2129926D-C9A1-4F7F-A600-3F877E808D11}" type="parTrans" cxnId="{0459998E-38E5-4E1B-9767-0C25450D5923}">
      <dgm:prSet/>
      <dgm:spPr/>
      <dgm:t>
        <a:bodyPr/>
        <a:lstStyle/>
        <a:p>
          <a:endParaRPr lang="en-US"/>
        </a:p>
      </dgm:t>
    </dgm:pt>
    <dgm:pt modelId="{055EE67A-CD92-4413-9FF5-036311C1C11C}" type="sibTrans" cxnId="{0459998E-38E5-4E1B-9767-0C25450D5923}">
      <dgm:prSet/>
      <dgm:spPr/>
      <dgm:t>
        <a:bodyPr/>
        <a:lstStyle/>
        <a:p>
          <a:endParaRPr lang="en-US"/>
        </a:p>
      </dgm:t>
    </dgm:pt>
    <dgm:pt modelId="{D78B13AF-E39F-4721-AE11-D631700A58F0}">
      <dgm:prSet/>
      <dgm:spPr/>
      <dgm:t>
        <a:bodyPr/>
        <a:lstStyle/>
        <a:p>
          <a:endParaRPr lang="en-US" dirty="0" smtClean="0"/>
        </a:p>
      </dgm:t>
    </dgm:pt>
    <dgm:pt modelId="{2F7DA9AA-3118-467A-B50C-C7626B2E6B93}" type="parTrans" cxnId="{5CC77DCE-98E6-4181-8D4B-510D74E4E99E}">
      <dgm:prSet/>
      <dgm:spPr/>
      <dgm:t>
        <a:bodyPr/>
        <a:lstStyle/>
        <a:p>
          <a:endParaRPr lang="en-US"/>
        </a:p>
      </dgm:t>
    </dgm:pt>
    <dgm:pt modelId="{F3A5E0E4-B7FC-4828-9A46-A09DA9F137DA}" type="sibTrans" cxnId="{5CC77DCE-98E6-4181-8D4B-510D74E4E99E}">
      <dgm:prSet/>
      <dgm:spPr/>
      <dgm:t>
        <a:bodyPr/>
        <a:lstStyle/>
        <a:p>
          <a:endParaRPr lang="en-US"/>
        </a:p>
      </dgm:t>
    </dgm:pt>
    <dgm:pt modelId="{FA6D5273-4E79-4FCC-BFC7-F9CB3B0F503C}">
      <dgm:prSet/>
      <dgm:spPr/>
      <dgm:t>
        <a:bodyPr/>
        <a:lstStyle/>
        <a:p>
          <a:endParaRPr lang="en-US" dirty="0" smtClean="0"/>
        </a:p>
      </dgm:t>
    </dgm:pt>
    <dgm:pt modelId="{13185CD7-99AA-4F01-9A1A-A4E656B2B0D2}" type="parTrans" cxnId="{73785ABC-96F7-44F4-85D7-69E58BB1FCCE}">
      <dgm:prSet/>
      <dgm:spPr/>
      <dgm:t>
        <a:bodyPr/>
        <a:lstStyle/>
        <a:p>
          <a:endParaRPr lang="en-US"/>
        </a:p>
      </dgm:t>
    </dgm:pt>
    <dgm:pt modelId="{1D214598-BD89-47CB-A1D3-79569E34E1B2}" type="sibTrans" cxnId="{73785ABC-96F7-44F4-85D7-69E58BB1FCCE}">
      <dgm:prSet/>
      <dgm:spPr/>
      <dgm:t>
        <a:bodyPr/>
        <a:lstStyle/>
        <a:p>
          <a:endParaRPr lang="en-US"/>
        </a:p>
      </dgm:t>
    </dgm:pt>
    <dgm:pt modelId="{54D5970D-A486-467E-8762-8389FD591607}">
      <dgm:prSet/>
      <dgm:spPr/>
      <dgm:t>
        <a:bodyPr/>
        <a:lstStyle/>
        <a:p>
          <a:endParaRPr lang="en-US" dirty="0" smtClean="0"/>
        </a:p>
      </dgm:t>
    </dgm:pt>
    <dgm:pt modelId="{94228D26-5BB3-4D01-B7D8-1F8B2CD8463E}" type="parTrans" cxnId="{E3B66738-1BDA-4534-8F0C-7DAA6EF5CDA6}">
      <dgm:prSet/>
      <dgm:spPr/>
      <dgm:t>
        <a:bodyPr/>
        <a:lstStyle/>
        <a:p>
          <a:endParaRPr lang="en-US"/>
        </a:p>
      </dgm:t>
    </dgm:pt>
    <dgm:pt modelId="{2D1722AF-2A31-4B02-88F2-8934D0890C25}" type="sibTrans" cxnId="{E3B66738-1BDA-4534-8F0C-7DAA6EF5CDA6}">
      <dgm:prSet/>
      <dgm:spPr/>
      <dgm:t>
        <a:bodyPr/>
        <a:lstStyle/>
        <a:p>
          <a:endParaRPr lang="en-US"/>
        </a:p>
      </dgm:t>
    </dgm:pt>
    <dgm:pt modelId="{63C32A2E-2F22-4FD4-BBAC-CDA85C639B61}">
      <dgm:prSet/>
      <dgm:spPr/>
      <dgm:t>
        <a:bodyPr/>
        <a:lstStyle/>
        <a:p>
          <a:endParaRPr lang="en-US" dirty="0"/>
        </a:p>
      </dgm:t>
    </dgm:pt>
    <dgm:pt modelId="{B0168B7D-B3B3-436F-B042-940BFDE5CAD3}" type="parTrans" cxnId="{89C1247D-75DF-46CE-BDC3-E6B8DEE2C77B}">
      <dgm:prSet/>
      <dgm:spPr/>
      <dgm:t>
        <a:bodyPr/>
        <a:lstStyle/>
        <a:p>
          <a:endParaRPr lang="en-US"/>
        </a:p>
      </dgm:t>
    </dgm:pt>
    <dgm:pt modelId="{992F8A0C-C497-4ECC-88B5-7061905E7FCF}" type="sibTrans" cxnId="{89C1247D-75DF-46CE-BDC3-E6B8DEE2C77B}">
      <dgm:prSet/>
      <dgm:spPr/>
      <dgm:t>
        <a:bodyPr/>
        <a:lstStyle/>
        <a:p>
          <a:endParaRPr lang="en-US"/>
        </a:p>
      </dgm:t>
    </dgm:pt>
    <dgm:pt modelId="{16D289D0-9768-4A2E-8028-AB0DAE748ECB}">
      <dgm:prSet/>
      <dgm:spPr/>
      <dgm:t>
        <a:bodyPr/>
        <a:lstStyle/>
        <a:p>
          <a:endParaRPr lang="en-US" dirty="0"/>
        </a:p>
      </dgm:t>
    </dgm:pt>
    <dgm:pt modelId="{2A442436-5E8F-46E4-A7D3-AE9966CC6193}" type="parTrans" cxnId="{E705EAFF-EE0D-4BD0-B35A-452B65C62587}">
      <dgm:prSet/>
      <dgm:spPr/>
      <dgm:t>
        <a:bodyPr/>
        <a:lstStyle/>
        <a:p>
          <a:endParaRPr lang="en-US"/>
        </a:p>
      </dgm:t>
    </dgm:pt>
    <dgm:pt modelId="{F3B6B87E-95E3-4190-B812-F66AB990BAAA}" type="sibTrans" cxnId="{E705EAFF-EE0D-4BD0-B35A-452B65C62587}">
      <dgm:prSet/>
      <dgm:spPr/>
      <dgm:t>
        <a:bodyPr/>
        <a:lstStyle/>
        <a:p>
          <a:endParaRPr lang="en-US"/>
        </a:p>
      </dgm:t>
    </dgm:pt>
    <dgm:pt modelId="{D0FA3074-6B27-4A8C-92B5-C21191CE64DF}">
      <dgm:prSet/>
      <dgm:spPr/>
      <dgm:t>
        <a:bodyPr/>
        <a:lstStyle/>
        <a:p>
          <a:endParaRPr lang="en-US" dirty="0" smtClean="0"/>
        </a:p>
      </dgm:t>
    </dgm:pt>
    <dgm:pt modelId="{F3EBAB68-2BF2-4FFB-80DF-786949257F3E}" type="parTrans" cxnId="{7B12FA3D-E87B-4F37-90D5-0613236D3F60}">
      <dgm:prSet/>
      <dgm:spPr/>
      <dgm:t>
        <a:bodyPr/>
        <a:lstStyle/>
        <a:p>
          <a:endParaRPr lang="en-US"/>
        </a:p>
      </dgm:t>
    </dgm:pt>
    <dgm:pt modelId="{6DF93595-F3BE-4AE0-AEC7-DC889A41BCEF}" type="sibTrans" cxnId="{7B12FA3D-E87B-4F37-90D5-0613236D3F60}">
      <dgm:prSet/>
      <dgm:spPr/>
      <dgm:t>
        <a:bodyPr/>
        <a:lstStyle/>
        <a:p>
          <a:endParaRPr lang="en-US"/>
        </a:p>
      </dgm:t>
    </dgm:pt>
    <dgm:pt modelId="{040448BF-7436-432A-93BF-1302FBCAA195}">
      <dgm:prSet/>
      <dgm:spPr/>
      <dgm:t>
        <a:bodyPr/>
        <a:lstStyle/>
        <a:p>
          <a:endParaRPr lang="en-US" dirty="0" smtClean="0"/>
        </a:p>
      </dgm:t>
    </dgm:pt>
    <dgm:pt modelId="{5C8BD513-AD00-4B6E-9FA6-D5AE73750C77}" type="parTrans" cxnId="{E300923F-1BB1-45CB-B898-39B92A93DAB8}">
      <dgm:prSet/>
      <dgm:spPr/>
      <dgm:t>
        <a:bodyPr/>
        <a:lstStyle/>
        <a:p>
          <a:endParaRPr lang="en-US"/>
        </a:p>
      </dgm:t>
    </dgm:pt>
    <dgm:pt modelId="{BD81D1F9-9DA3-4F62-9315-1B77CDBE867F}" type="sibTrans" cxnId="{E300923F-1BB1-45CB-B898-39B92A93DAB8}">
      <dgm:prSet/>
      <dgm:spPr/>
      <dgm:t>
        <a:bodyPr/>
        <a:lstStyle/>
        <a:p>
          <a:endParaRPr lang="en-US"/>
        </a:p>
      </dgm:t>
    </dgm:pt>
    <dgm:pt modelId="{948522D8-BE10-4021-ADDA-1ECB3E553687}">
      <dgm:prSet/>
      <dgm:spPr/>
      <dgm:t>
        <a:bodyPr/>
        <a:lstStyle/>
        <a:p>
          <a:endParaRPr lang="en-US" dirty="0" smtClean="0"/>
        </a:p>
      </dgm:t>
    </dgm:pt>
    <dgm:pt modelId="{B07EAF72-EBC5-4758-91DE-54DA28696DC0}" type="parTrans" cxnId="{6D498EDF-CCE6-4D86-AF9B-7AA2C433E0F0}">
      <dgm:prSet/>
      <dgm:spPr/>
      <dgm:t>
        <a:bodyPr/>
        <a:lstStyle/>
        <a:p>
          <a:endParaRPr lang="en-US"/>
        </a:p>
      </dgm:t>
    </dgm:pt>
    <dgm:pt modelId="{20FC6C22-0EED-4C67-9340-0485A9B26FD0}" type="sibTrans" cxnId="{6D498EDF-CCE6-4D86-AF9B-7AA2C433E0F0}">
      <dgm:prSet/>
      <dgm:spPr/>
      <dgm:t>
        <a:bodyPr/>
        <a:lstStyle/>
        <a:p>
          <a:endParaRPr lang="en-US"/>
        </a:p>
      </dgm:t>
    </dgm:pt>
    <dgm:pt modelId="{6E4BB6AD-5067-4E06-B6CF-1B7AAB3ABAB9}" type="pres">
      <dgm:prSet presAssocID="{8BA2D81B-4437-4C96-B2F8-17C194DDA1B7}" presName="Name0" presStyleCnt="0">
        <dgm:presLayoutVars>
          <dgm:dir/>
          <dgm:animLvl val="lvl"/>
          <dgm:resizeHandles val="exact"/>
        </dgm:presLayoutVars>
      </dgm:prSet>
      <dgm:spPr/>
      <dgm:t>
        <a:bodyPr/>
        <a:lstStyle/>
        <a:p>
          <a:endParaRPr lang="en-US"/>
        </a:p>
      </dgm:t>
    </dgm:pt>
    <dgm:pt modelId="{5E7AF1CB-8D6E-41B9-B18B-828E4D7021CF}" type="pres">
      <dgm:prSet presAssocID="{4C6DB16E-2D49-4BE6-80A1-C9652461997F}" presName="vertFlow" presStyleCnt="0"/>
      <dgm:spPr/>
    </dgm:pt>
    <dgm:pt modelId="{531345DD-EC04-4ECE-8251-5EF04DFE92EF}" type="pres">
      <dgm:prSet presAssocID="{4C6DB16E-2D49-4BE6-80A1-C9652461997F}" presName="header" presStyleLbl="node1" presStyleIdx="0" presStyleCnt="2" custScaleY="191312"/>
      <dgm:spPr/>
      <dgm:t>
        <a:bodyPr/>
        <a:lstStyle/>
        <a:p>
          <a:endParaRPr lang="en-US"/>
        </a:p>
      </dgm:t>
    </dgm:pt>
    <dgm:pt modelId="{EC8E6951-C2BB-4053-9E20-9824CAD4EA06}" type="pres">
      <dgm:prSet presAssocID="{9DB947DB-A8E8-4188-B781-A9BF7DF2EA56}" presName="parTrans" presStyleLbl="sibTrans2D1" presStyleIdx="0" presStyleCnt="12"/>
      <dgm:spPr/>
      <dgm:t>
        <a:bodyPr/>
        <a:lstStyle/>
        <a:p>
          <a:endParaRPr lang="en-US"/>
        </a:p>
      </dgm:t>
    </dgm:pt>
    <dgm:pt modelId="{D812D2F3-766B-49A5-9603-932B077118AA}" type="pres">
      <dgm:prSet presAssocID="{37792919-09BF-423A-A2C8-215DA55F2B88}" presName="child" presStyleLbl="alignAccFollowNode1" presStyleIdx="0" presStyleCnt="12">
        <dgm:presLayoutVars>
          <dgm:chMax val="0"/>
          <dgm:bulletEnabled val="1"/>
        </dgm:presLayoutVars>
      </dgm:prSet>
      <dgm:spPr/>
      <dgm:t>
        <a:bodyPr/>
        <a:lstStyle/>
        <a:p>
          <a:endParaRPr lang="en-US"/>
        </a:p>
      </dgm:t>
    </dgm:pt>
    <dgm:pt modelId="{6E36C9EC-7FFC-4534-B488-398064DFBD6B}" type="pres">
      <dgm:prSet presAssocID="{0627F398-E73E-4729-84EE-B2EAC07C28A2}" presName="sibTrans" presStyleLbl="sibTrans2D1" presStyleIdx="1" presStyleCnt="12"/>
      <dgm:spPr/>
      <dgm:t>
        <a:bodyPr/>
        <a:lstStyle/>
        <a:p>
          <a:endParaRPr lang="en-US"/>
        </a:p>
      </dgm:t>
    </dgm:pt>
    <dgm:pt modelId="{F4F5B16D-5462-4D32-B713-06A4F8AF63E8}" type="pres">
      <dgm:prSet presAssocID="{5B55DA55-967A-4105-8566-72969C76CB5B}" presName="child" presStyleLbl="alignAccFollowNode1" presStyleIdx="1" presStyleCnt="12">
        <dgm:presLayoutVars>
          <dgm:chMax val="0"/>
          <dgm:bulletEnabled val="1"/>
        </dgm:presLayoutVars>
      </dgm:prSet>
      <dgm:spPr/>
      <dgm:t>
        <a:bodyPr/>
        <a:lstStyle/>
        <a:p>
          <a:endParaRPr lang="en-US"/>
        </a:p>
      </dgm:t>
    </dgm:pt>
    <dgm:pt modelId="{D950F8A5-8BA2-4B8C-9E31-2CD2C4129B60}" type="pres">
      <dgm:prSet presAssocID="{166C6EE9-555A-4EB7-A670-4FA0B716DA2B}" presName="sibTrans" presStyleLbl="sibTrans2D1" presStyleIdx="2" presStyleCnt="12"/>
      <dgm:spPr/>
      <dgm:t>
        <a:bodyPr/>
        <a:lstStyle/>
        <a:p>
          <a:endParaRPr lang="en-US"/>
        </a:p>
      </dgm:t>
    </dgm:pt>
    <dgm:pt modelId="{1AAD9288-EEA7-4D09-A02B-B62E95FF2F52}" type="pres">
      <dgm:prSet presAssocID="{D78B13AF-E39F-4721-AE11-D631700A58F0}" presName="child" presStyleLbl="alignAccFollowNode1" presStyleIdx="2" presStyleCnt="12">
        <dgm:presLayoutVars>
          <dgm:chMax val="0"/>
          <dgm:bulletEnabled val="1"/>
        </dgm:presLayoutVars>
      </dgm:prSet>
      <dgm:spPr/>
      <dgm:t>
        <a:bodyPr/>
        <a:lstStyle/>
        <a:p>
          <a:endParaRPr lang="en-US"/>
        </a:p>
      </dgm:t>
    </dgm:pt>
    <dgm:pt modelId="{5B5AEB4D-887E-4DC3-BF4D-D0A16AFD4290}" type="pres">
      <dgm:prSet presAssocID="{F3A5E0E4-B7FC-4828-9A46-A09DA9F137DA}" presName="sibTrans" presStyleLbl="sibTrans2D1" presStyleIdx="3" presStyleCnt="12"/>
      <dgm:spPr/>
      <dgm:t>
        <a:bodyPr/>
        <a:lstStyle/>
        <a:p>
          <a:endParaRPr lang="en-US"/>
        </a:p>
      </dgm:t>
    </dgm:pt>
    <dgm:pt modelId="{13D9AAFD-8A69-4A9B-B19D-46FF8F694C34}" type="pres">
      <dgm:prSet presAssocID="{FA6D5273-4E79-4FCC-BFC7-F9CB3B0F503C}" presName="child" presStyleLbl="alignAccFollowNode1" presStyleIdx="3" presStyleCnt="12">
        <dgm:presLayoutVars>
          <dgm:chMax val="0"/>
          <dgm:bulletEnabled val="1"/>
        </dgm:presLayoutVars>
      </dgm:prSet>
      <dgm:spPr/>
      <dgm:t>
        <a:bodyPr/>
        <a:lstStyle/>
        <a:p>
          <a:endParaRPr lang="en-US"/>
        </a:p>
      </dgm:t>
    </dgm:pt>
    <dgm:pt modelId="{2EF85846-BD97-4E42-88CA-E291D2EE30E7}" type="pres">
      <dgm:prSet presAssocID="{1D214598-BD89-47CB-A1D3-79569E34E1B2}" presName="sibTrans" presStyleLbl="sibTrans2D1" presStyleIdx="4" presStyleCnt="12"/>
      <dgm:spPr/>
      <dgm:t>
        <a:bodyPr/>
        <a:lstStyle/>
        <a:p>
          <a:endParaRPr lang="en-US"/>
        </a:p>
      </dgm:t>
    </dgm:pt>
    <dgm:pt modelId="{09E48125-E05D-44D6-8C10-1FB43C45100A}" type="pres">
      <dgm:prSet presAssocID="{54D5970D-A486-467E-8762-8389FD591607}" presName="child" presStyleLbl="alignAccFollowNode1" presStyleIdx="4" presStyleCnt="12">
        <dgm:presLayoutVars>
          <dgm:chMax val="0"/>
          <dgm:bulletEnabled val="1"/>
        </dgm:presLayoutVars>
      </dgm:prSet>
      <dgm:spPr/>
      <dgm:t>
        <a:bodyPr/>
        <a:lstStyle/>
        <a:p>
          <a:endParaRPr lang="en-US"/>
        </a:p>
      </dgm:t>
    </dgm:pt>
    <dgm:pt modelId="{E83F1777-7576-42BD-8DB6-4EF7A917B7BD}" type="pres">
      <dgm:prSet presAssocID="{2D1722AF-2A31-4B02-88F2-8934D0890C25}" presName="sibTrans" presStyleLbl="sibTrans2D1" presStyleIdx="5" presStyleCnt="12"/>
      <dgm:spPr/>
      <dgm:t>
        <a:bodyPr/>
        <a:lstStyle/>
        <a:p>
          <a:endParaRPr lang="en-US"/>
        </a:p>
      </dgm:t>
    </dgm:pt>
    <dgm:pt modelId="{DE6E9EBD-AC5B-4FE1-9AC4-4C7F5308D0C7}" type="pres">
      <dgm:prSet presAssocID="{63C32A2E-2F22-4FD4-BBAC-CDA85C639B61}" presName="child" presStyleLbl="alignAccFollowNode1" presStyleIdx="5" presStyleCnt="12">
        <dgm:presLayoutVars>
          <dgm:chMax val="0"/>
          <dgm:bulletEnabled val="1"/>
        </dgm:presLayoutVars>
      </dgm:prSet>
      <dgm:spPr/>
      <dgm:t>
        <a:bodyPr/>
        <a:lstStyle/>
        <a:p>
          <a:endParaRPr lang="en-US"/>
        </a:p>
      </dgm:t>
    </dgm:pt>
    <dgm:pt modelId="{2CA20208-00E8-4514-BBE7-02A57FF0D773}" type="pres">
      <dgm:prSet presAssocID="{4C6DB16E-2D49-4BE6-80A1-C9652461997F}" presName="hSp" presStyleCnt="0"/>
      <dgm:spPr/>
    </dgm:pt>
    <dgm:pt modelId="{76731010-F658-413C-A258-A4B007959D25}" type="pres">
      <dgm:prSet presAssocID="{9612D537-D9E9-4276-89C8-B301E686125A}" presName="vertFlow" presStyleCnt="0"/>
      <dgm:spPr/>
    </dgm:pt>
    <dgm:pt modelId="{3FD4A0A1-4BAD-4789-A68D-4FCC57AA1575}" type="pres">
      <dgm:prSet presAssocID="{9612D537-D9E9-4276-89C8-B301E686125A}" presName="header" presStyleLbl="node1" presStyleIdx="1" presStyleCnt="2" custScaleY="193465"/>
      <dgm:spPr/>
      <dgm:t>
        <a:bodyPr/>
        <a:lstStyle/>
        <a:p>
          <a:endParaRPr lang="en-US"/>
        </a:p>
      </dgm:t>
    </dgm:pt>
    <dgm:pt modelId="{C8BB919F-AC11-40F9-A6ED-A6FE236B824A}" type="pres">
      <dgm:prSet presAssocID="{549EBFC5-9754-40AB-96F4-6508E3631EA2}" presName="parTrans" presStyleLbl="sibTrans2D1" presStyleIdx="6" presStyleCnt="12"/>
      <dgm:spPr/>
      <dgm:t>
        <a:bodyPr/>
        <a:lstStyle/>
        <a:p>
          <a:endParaRPr lang="en-US"/>
        </a:p>
      </dgm:t>
    </dgm:pt>
    <dgm:pt modelId="{D2B6FFD7-6FC0-4087-8B3F-CFCD1F8BAEA6}" type="pres">
      <dgm:prSet presAssocID="{718CD836-CD72-4904-871A-93DB9EE47551}" presName="child" presStyleLbl="alignAccFollowNode1" presStyleIdx="6" presStyleCnt="12">
        <dgm:presLayoutVars>
          <dgm:chMax val="0"/>
          <dgm:bulletEnabled val="1"/>
        </dgm:presLayoutVars>
      </dgm:prSet>
      <dgm:spPr/>
      <dgm:t>
        <a:bodyPr/>
        <a:lstStyle/>
        <a:p>
          <a:endParaRPr lang="en-US"/>
        </a:p>
      </dgm:t>
    </dgm:pt>
    <dgm:pt modelId="{81708269-32F7-4D1C-8422-5A7FC3516A5C}" type="pres">
      <dgm:prSet presAssocID="{B17E25D1-D894-439D-8999-F3D2695AE46F}" presName="sibTrans" presStyleLbl="sibTrans2D1" presStyleIdx="7" presStyleCnt="12"/>
      <dgm:spPr/>
      <dgm:t>
        <a:bodyPr/>
        <a:lstStyle/>
        <a:p>
          <a:endParaRPr lang="en-US"/>
        </a:p>
      </dgm:t>
    </dgm:pt>
    <dgm:pt modelId="{C4BFE9C4-1F3B-4B11-B3F6-BDB86521E0C6}" type="pres">
      <dgm:prSet presAssocID="{A74AFBF5-DE19-415B-8812-FF1E89E10C6B}" presName="child" presStyleLbl="alignAccFollowNode1" presStyleIdx="7" presStyleCnt="12">
        <dgm:presLayoutVars>
          <dgm:chMax val="0"/>
          <dgm:bulletEnabled val="1"/>
        </dgm:presLayoutVars>
      </dgm:prSet>
      <dgm:spPr/>
      <dgm:t>
        <a:bodyPr/>
        <a:lstStyle/>
        <a:p>
          <a:endParaRPr lang="en-US"/>
        </a:p>
      </dgm:t>
    </dgm:pt>
    <dgm:pt modelId="{17BB472F-6608-468E-8D05-34A4D4EDB04B}" type="pres">
      <dgm:prSet presAssocID="{055EE67A-CD92-4413-9FF5-036311C1C11C}" presName="sibTrans" presStyleLbl="sibTrans2D1" presStyleIdx="8" presStyleCnt="12"/>
      <dgm:spPr/>
      <dgm:t>
        <a:bodyPr/>
        <a:lstStyle/>
        <a:p>
          <a:endParaRPr lang="en-US"/>
        </a:p>
      </dgm:t>
    </dgm:pt>
    <dgm:pt modelId="{0DDDC78C-871B-4812-91B0-DFE347897CE1}" type="pres">
      <dgm:prSet presAssocID="{16D289D0-9768-4A2E-8028-AB0DAE748ECB}" presName="child" presStyleLbl="alignAccFollowNode1" presStyleIdx="8" presStyleCnt="12">
        <dgm:presLayoutVars>
          <dgm:chMax val="0"/>
          <dgm:bulletEnabled val="1"/>
        </dgm:presLayoutVars>
      </dgm:prSet>
      <dgm:spPr/>
      <dgm:t>
        <a:bodyPr/>
        <a:lstStyle/>
        <a:p>
          <a:endParaRPr lang="en-US"/>
        </a:p>
      </dgm:t>
    </dgm:pt>
    <dgm:pt modelId="{6CF8178F-9824-470D-BC5B-1259887229F6}" type="pres">
      <dgm:prSet presAssocID="{F3B6B87E-95E3-4190-B812-F66AB990BAAA}" presName="sibTrans" presStyleLbl="sibTrans2D1" presStyleIdx="9" presStyleCnt="12"/>
      <dgm:spPr/>
      <dgm:t>
        <a:bodyPr/>
        <a:lstStyle/>
        <a:p>
          <a:endParaRPr lang="en-US"/>
        </a:p>
      </dgm:t>
    </dgm:pt>
    <dgm:pt modelId="{7A83B441-B889-4F18-8AB0-29AD913B548F}" type="pres">
      <dgm:prSet presAssocID="{D0FA3074-6B27-4A8C-92B5-C21191CE64DF}" presName="child" presStyleLbl="alignAccFollowNode1" presStyleIdx="9" presStyleCnt="12">
        <dgm:presLayoutVars>
          <dgm:chMax val="0"/>
          <dgm:bulletEnabled val="1"/>
        </dgm:presLayoutVars>
      </dgm:prSet>
      <dgm:spPr/>
      <dgm:t>
        <a:bodyPr/>
        <a:lstStyle/>
        <a:p>
          <a:endParaRPr lang="en-US"/>
        </a:p>
      </dgm:t>
    </dgm:pt>
    <dgm:pt modelId="{21F34183-91DF-415D-BA8D-F780B2D13A2D}" type="pres">
      <dgm:prSet presAssocID="{6DF93595-F3BE-4AE0-AEC7-DC889A41BCEF}" presName="sibTrans" presStyleLbl="sibTrans2D1" presStyleIdx="10" presStyleCnt="12"/>
      <dgm:spPr/>
      <dgm:t>
        <a:bodyPr/>
        <a:lstStyle/>
        <a:p>
          <a:endParaRPr lang="en-US"/>
        </a:p>
      </dgm:t>
    </dgm:pt>
    <dgm:pt modelId="{1690E49E-60EC-4359-BF7C-1A387223979F}" type="pres">
      <dgm:prSet presAssocID="{948522D8-BE10-4021-ADDA-1ECB3E553687}" presName="child" presStyleLbl="alignAccFollowNode1" presStyleIdx="10" presStyleCnt="12">
        <dgm:presLayoutVars>
          <dgm:chMax val="0"/>
          <dgm:bulletEnabled val="1"/>
        </dgm:presLayoutVars>
      </dgm:prSet>
      <dgm:spPr/>
      <dgm:t>
        <a:bodyPr/>
        <a:lstStyle/>
        <a:p>
          <a:endParaRPr lang="en-US"/>
        </a:p>
      </dgm:t>
    </dgm:pt>
    <dgm:pt modelId="{0AFBE20C-D5C4-4692-92CD-1022EAC2C94E}" type="pres">
      <dgm:prSet presAssocID="{20FC6C22-0EED-4C67-9340-0485A9B26FD0}" presName="sibTrans" presStyleLbl="sibTrans2D1" presStyleIdx="11" presStyleCnt="12"/>
      <dgm:spPr/>
      <dgm:t>
        <a:bodyPr/>
        <a:lstStyle/>
        <a:p>
          <a:endParaRPr lang="en-US"/>
        </a:p>
      </dgm:t>
    </dgm:pt>
    <dgm:pt modelId="{66394F87-7D12-4C73-BE06-5F9FDCA7E05D}" type="pres">
      <dgm:prSet presAssocID="{040448BF-7436-432A-93BF-1302FBCAA195}" presName="child" presStyleLbl="alignAccFollowNode1" presStyleIdx="11" presStyleCnt="12">
        <dgm:presLayoutVars>
          <dgm:chMax val="0"/>
          <dgm:bulletEnabled val="1"/>
        </dgm:presLayoutVars>
      </dgm:prSet>
      <dgm:spPr/>
      <dgm:t>
        <a:bodyPr/>
        <a:lstStyle/>
        <a:p>
          <a:endParaRPr lang="en-US"/>
        </a:p>
      </dgm:t>
    </dgm:pt>
  </dgm:ptLst>
  <dgm:cxnLst>
    <dgm:cxn modelId="{73785ABC-96F7-44F4-85D7-69E58BB1FCCE}" srcId="{4C6DB16E-2D49-4BE6-80A1-C9652461997F}" destId="{FA6D5273-4E79-4FCC-BFC7-F9CB3B0F503C}" srcOrd="3" destOrd="0" parTransId="{13185CD7-99AA-4F01-9A1A-A4E656B2B0D2}" sibTransId="{1D214598-BD89-47CB-A1D3-79569E34E1B2}"/>
    <dgm:cxn modelId="{2C075F9C-EC57-43EC-9882-5E27755FEEE3}" type="presOf" srcId="{0627F398-E73E-4729-84EE-B2EAC07C28A2}" destId="{6E36C9EC-7FFC-4534-B488-398064DFBD6B}" srcOrd="0" destOrd="0" presId="urn:microsoft.com/office/officeart/2005/8/layout/lProcess1"/>
    <dgm:cxn modelId="{85348DA4-8A21-46EA-9D1B-22576CEB42D3}" type="presOf" srcId="{1D214598-BD89-47CB-A1D3-79569E34E1B2}" destId="{2EF85846-BD97-4E42-88CA-E291D2EE30E7}" srcOrd="0" destOrd="0" presId="urn:microsoft.com/office/officeart/2005/8/layout/lProcess1"/>
    <dgm:cxn modelId="{8FF217A6-5514-4BC3-A533-29F322128A40}" type="presOf" srcId="{549EBFC5-9754-40AB-96F4-6508E3631EA2}" destId="{C8BB919F-AC11-40F9-A6ED-A6FE236B824A}" srcOrd="0" destOrd="0" presId="urn:microsoft.com/office/officeart/2005/8/layout/lProcess1"/>
    <dgm:cxn modelId="{DC1D2765-1B35-4965-BB72-DE5830188CC3}" type="presOf" srcId="{4C6DB16E-2D49-4BE6-80A1-C9652461997F}" destId="{531345DD-EC04-4ECE-8251-5EF04DFE92EF}" srcOrd="0" destOrd="0" presId="urn:microsoft.com/office/officeart/2005/8/layout/lProcess1"/>
    <dgm:cxn modelId="{B88D9937-9481-4028-B0B1-76338627C67E}" type="presOf" srcId="{166C6EE9-555A-4EB7-A670-4FA0B716DA2B}" destId="{D950F8A5-8BA2-4B8C-9E31-2CD2C4129B60}" srcOrd="0" destOrd="0" presId="urn:microsoft.com/office/officeart/2005/8/layout/lProcess1"/>
    <dgm:cxn modelId="{23AA23FA-6F18-424C-AF74-9F6585D93BFE}" type="presOf" srcId="{54D5970D-A486-467E-8762-8389FD591607}" destId="{09E48125-E05D-44D6-8C10-1FB43C45100A}" srcOrd="0" destOrd="0" presId="urn:microsoft.com/office/officeart/2005/8/layout/lProcess1"/>
    <dgm:cxn modelId="{2F9AB5B7-6720-4976-9458-F110F461F7CB}" type="presOf" srcId="{16D289D0-9768-4A2E-8028-AB0DAE748ECB}" destId="{0DDDC78C-871B-4812-91B0-DFE347897CE1}" srcOrd="0" destOrd="0" presId="urn:microsoft.com/office/officeart/2005/8/layout/lProcess1"/>
    <dgm:cxn modelId="{6D498EDF-CCE6-4D86-AF9B-7AA2C433E0F0}" srcId="{9612D537-D9E9-4276-89C8-B301E686125A}" destId="{948522D8-BE10-4021-ADDA-1ECB3E553687}" srcOrd="4" destOrd="0" parTransId="{B07EAF72-EBC5-4758-91DE-54DA28696DC0}" sibTransId="{20FC6C22-0EED-4C67-9340-0485A9B26FD0}"/>
    <dgm:cxn modelId="{265838BE-8661-4EE2-B45E-A34A9C48D044}" type="presOf" srcId="{F3B6B87E-95E3-4190-B812-F66AB990BAAA}" destId="{6CF8178F-9824-470D-BC5B-1259887229F6}" srcOrd="0" destOrd="0" presId="urn:microsoft.com/office/officeart/2005/8/layout/lProcess1"/>
    <dgm:cxn modelId="{0D522198-4C58-4B19-B93C-F0BB792537A4}" type="presOf" srcId="{8BA2D81B-4437-4C96-B2F8-17C194DDA1B7}" destId="{6E4BB6AD-5067-4E06-B6CF-1B7AAB3ABAB9}" srcOrd="0" destOrd="0" presId="urn:microsoft.com/office/officeart/2005/8/layout/lProcess1"/>
    <dgm:cxn modelId="{8EB7DDF3-B63C-4375-9D1C-FA867CC5E21C}" type="presOf" srcId="{055EE67A-CD92-4413-9FF5-036311C1C11C}" destId="{17BB472F-6608-468E-8D05-34A4D4EDB04B}" srcOrd="0" destOrd="0" presId="urn:microsoft.com/office/officeart/2005/8/layout/lProcess1"/>
    <dgm:cxn modelId="{52E51E11-232C-4508-B0CD-CA99CB1EE6A1}" type="presOf" srcId="{040448BF-7436-432A-93BF-1302FBCAA195}" destId="{66394F87-7D12-4C73-BE06-5F9FDCA7E05D}" srcOrd="0" destOrd="0" presId="urn:microsoft.com/office/officeart/2005/8/layout/lProcess1"/>
    <dgm:cxn modelId="{73B01081-6494-462E-B4A6-24AAA4822A35}" srcId="{4C6DB16E-2D49-4BE6-80A1-C9652461997F}" destId="{5B55DA55-967A-4105-8566-72969C76CB5B}" srcOrd="1" destOrd="0" parTransId="{15C10E81-8F9C-42A1-8541-EF501636890A}" sibTransId="{166C6EE9-555A-4EB7-A670-4FA0B716DA2B}"/>
    <dgm:cxn modelId="{7B12FA3D-E87B-4F37-90D5-0613236D3F60}" srcId="{9612D537-D9E9-4276-89C8-B301E686125A}" destId="{D0FA3074-6B27-4A8C-92B5-C21191CE64DF}" srcOrd="3" destOrd="0" parTransId="{F3EBAB68-2BF2-4FFB-80DF-786949257F3E}" sibTransId="{6DF93595-F3BE-4AE0-AEC7-DC889A41BCEF}"/>
    <dgm:cxn modelId="{44EEB115-7BC0-40D2-A150-3F213F64DD6F}" type="presOf" srcId="{D0FA3074-6B27-4A8C-92B5-C21191CE64DF}" destId="{7A83B441-B889-4F18-8AB0-29AD913B548F}" srcOrd="0" destOrd="0" presId="urn:microsoft.com/office/officeart/2005/8/layout/lProcess1"/>
    <dgm:cxn modelId="{FB674F11-D513-450E-83A1-3D772F54BD61}" type="presOf" srcId="{9612D537-D9E9-4276-89C8-B301E686125A}" destId="{3FD4A0A1-4BAD-4789-A68D-4FCC57AA1575}" srcOrd="0" destOrd="0" presId="urn:microsoft.com/office/officeart/2005/8/layout/lProcess1"/>
    <dgm:cxn modelId="{E705EAFF-EE0D-4BD0-B35A-452B65C62587}" srcId="{9612D537-D9E9-4276-89C8-B301E686125A}" destId="{16D289D0-9768-4A2E-8028-AB0DAE748ECB}" srcOrd="2" destOrd="0" parTransId="{2A442436-5E8F-46E4-A7D3-AE9966CC6193}" sibTransId="{F3B6B87E-95E3-4190-B812-F66AB990BAAA}"/>
    <dgm:cxn modelId="{E85CFD66-ACB1-47D8-8F37-F76521B55539}" type="presOf" srcId="{FA6D5273-4E79-4FCC-BFC7-F9CB3B0F503C}" destId="{13D9AAFD-8A69-4A9B-B19D-46FF8F694C34}" srcOrd="0" destOrd="0" presId="urn:microsoft.com/office/officeart/2005/8/layout/lProcess1"/>
    <dgm:cxn modelId="{99C39673-48A7-405D-8144-6554346EFE18}" srcId="{4C6DB16E-2D49-4BE6-80A1-C9652461997F}" destId="{37792919-09BF-423A-A2C8-215DA55F2B88}" srcOrd="0" destOrd="0" parTransId="{9DB947DB-A8E8-4188-B781-A9BF7DF2EA56}" sibTransId="{0627F398-E73E-4729-84EE-B2EAC07C28A2}"/>
    <dgm:cxn modelId="{0459998E-38E5-4E1B-9767-0C25450D5923}" srcId="{9612D537-D9E9-4276-89C8-B301E686125A}" destId="{A74AFBF5-DE19-415B-8812-FF1E89E10C6B}" srcOrd="1" destOrd="0" parTransId="{2129926D-C9A1-4F7F-A600-3F877E808D11}" sibTransId="{055EE67A-CD92-4413-9FF5-036311C1C11C}"/>
    <dgm:cxn modelId="{35871416-66D0-4EB0-9056-ADCC04F9A0AE}" type="presOf" srcId="{20FC6C22-0EED-4C67-9340-0485A9B26FD0}" destId="{0AFBE20C-D5C4-4692-92CD-1022EAC2C94E}" srcOrd="0" destOrd="0" presId="urn:microsoft.com/office/officeart/2005/8/layout/lProcess1"/>
    <dgm:cxn modelId="{D9DB6B2F-FF24-45D3-8114-4EBBEB0A05C6}" type="presOf" srcId="{9DB947DB-A8E8-4188-B781-A9BF7DF2EA56}" destId="{EC8E6951-C2BB-4053-9E20-9824CAD4EA06}" srcOrd="0" destOrd="0" presId="urn:microsoft.com/office/officeart/2005/8/layout/lProcess1"/>
    <dgm:cxn modelId="{200D3BD9-D644-4098-A9D0-ADE7E754E589}" type="presOf" srcId="{2D1722AF-2A31-4B02-88F2-8934D0890C25}" destId="{E83F1777-7576-42BD-8DB6-4EF7A917B7BD}" srcOrd="0" destOrd="0" presId="urn:microsoft.com/office/officeart/2005/8/layout/lProcess1"/>
    <dgm:cxn modelId="{E300923F-1BB1-45CB-B898-39B92A93DAB8}" srcId="{9612D537-D9E9-4276-89C8-B301E686125A}" destId="{040448BF-7436-432A-93BF-1302FBCAA195}" srcOrd="5" destOrd="0" parTransId="{5C8BD513-AD00-4B6E-9FA6-D5AE73750C77}" sibTransId="{BD81D1F9-9DA3-4F62-9315-1B77CDBE867F}"/>
    <dgm:cxn modelId="{279853F2-0D46-478B-9961-92D8A443F1DF}" type="presOf" srcId="{F3A5E0E4-B7FC-4828-9A46-A09DA9F137DA}" destId="{5B5AEB4D-887E-4DC3-BF4D-D0A16AFD4290}" srcOrd="0" destOrd="0" presId="urn:microsoft.com/office/officeart/2005/8/layout/lProcess1"/>
    <dgm:cxn modelId="{F1550BBA-3301-4B1C-BE5A-6A3B16B955F7}" srcId="{8BA2D81B-4437-4C96-B2F8-17C194DDA1B7}" destId="{4C6DB16E-2D49-4BE6-80A1-C9652461997F}" srcOrd="0" destOrd="0" parTransId="{799EEAA9-D612-4B8E-9E8D-AD7AE9961CA3}" sibTransId="{61443456-AC07-4AB6-ADB4-FE59D04103A2}"/>
    <dgm:cxn modelId="{7D193C0F-643F-4D2A-9B77-A88104020FAA}" type="presOf" srcId="{948522D8-BE10-4021-ADDA-1ECB3E553687}" destId="{1690E49E-60EC-4359-BF7C-1A387223979F}" srcOrd="0" destOrd="0" presId="urn:microsoft.com/office/officeart/2005/8/layout/lProcess1"/>
    <dgm:cxn modelId="{5CC77DCE-98E6-4181-8D4B-510D74E4E99E}" srcId="{4C6DB16E-2D49-4BE6-80A1-C9652461997F}" destId="{D78B13AF-E39F-4721-AE11-D631700A58F0}" srcOrd="2" destOrd="0" parTransId="{2F7DA9AA-3118-467A-B50C-C7626B2E6B93}" sibTransId="{F3A5E0E4-B7FC-4828-9A46-A09DA9F137DA}"/>
    <dgm:cxn modelId="{94F8D578-5F92-452E-9E26-C78E58B1DB40}" srcId="{9612D537-D9E9-4276-89C8-B301E686125A}" destId="{718CD836-CD72-4904-871A-93DB9EE47551}" srcOrd="0" destOrd="0" parTransId="{549EBFC5-9754-40AB-96F4-6508E3631EA2}" sibTransId="{B17E25D1-D894-439D-8999-F3D2695AE46F}"/>
    <dgm:cxn modelId="{8BB2DDE4-1E52-46EF-B50A-FE47DFA402B7}" type="presOf" srcId="{37792919-09BF-423A-A2C8-215DA55F2B88}" destId="{D812D2F3-766B-49A5-9603-932B077118AA}" srcOrd="0" destOrd="0" presId="urn:microsoft.com/office/officeart/2005/8/layout/lProcess1"/>
    <dgm:cxn modelId="{E6C2396D-2EA7-48DD-913E-212615736788}" type="presOf" srcId="{A74AFBF5-DE19-415B-8812-FF1E89E10C6B}" destId="{C4BFE9C4-1F3B-4B11-B3F6-BDB86521E0C6}" srcOrd="0" destOrd="0" presId="urn:microsoft.com/office/officeart/2005/8/layout/lProcess1"/>
    <dgm:cxn modelId="{4D02C775-AD3D-457A-B013-2FC393C8C273}" srcId="{8BA2D81B-4437-4C96-B2F8-17C194DDA1B7}" destId="{9612D537-D9E9-4276-89C8-B301E686125A}" srcOrd="1" destOrd="0" parTransId="{2E2E9166-8EDF-43FA-92EE-2E90E0D1390D}" sibTransId="{44CDA993-8AAF-4AF1-B82A-43D0B9819B83}"/>
    <dgm:cxn modelId="{EF138921-BEBA-48E9-AAE6-8EE0B4BC9B0A}" type="presOf" srcId="{5B55DA55-967A-4105-8566-72969C76CB5B}" destId="{F4F5B16D-5462-4D32-B713-06A4F8AF63E8}" srcOrd="0" destOrd="0" presId="urn:microsoft.com/office/officeart/2005/8/layout/lProcess1"/>
    <dgm:cxn modelId="{BA4B1012-07AE-4E16-90F4-F693BF11A487}" type="presOf" srcId="{718CD836-CD72-4904-871A-93DB9EE47551}" destId="{D2B6FFD7-6FC0-4087-8B3F-CFCD1F8BAEA6}" srcOrd="0" destOrd="0" presId="urn:microsoft.com/office/officeart/2005/8/layout/lProcess1"/>
    <dgm:cxn modelId="{6FCC1516-A108-4310-8CAE-5C9D631026DC}" type="presOf" srcId="{63C32A2E-2F22-4FD4-BBAC-CDA85C639B61}" destId="{DE6E9EBD-AC5B-4FE1-9AC4-4C7F5308D0C7}" srcOrd="0" destOrd="0" presId="urn:microsoft.com/office/officeart/2005/8/layout/lProcess1"/>
    <dgm:cxn modelId="{ADDB648B-AE5E-4FD9-B54C-4EFFE108BFFA}" type="presOf" srcId="{D78B13AF-E39F-4721-AE11-D631700A58F0}" destId="{1AAD9288-EEA7-4D09-A02B-B62E95FF2F52}" srcOrd="0" destOrd="0" presId="urn:microsoft.com/office/officeart/2005/8/layout/lProcess1"/>
    <dgm:cxn modelId="{89C1247D-75DF-46CE-BDC3-E6B8DEE2C77B}" srcId="{4C6DB16E-2D49-4BE6-80A1-C9652461997F}" destId="{63C32A2E-2F22-4FD4-BBAC-CDA85C639B61}" srcOrd="5" destOrd="0" parTransId="{B0168B7D-B3B3-436F-B042-940BFDE5CAD3}" sibTransId="{992F8A0C-C497-4ECC-88B5-7061905E7FCF}"/>
    <dgm:cxn modelId="{E3B66738-1BDA-4534-8F0C-7DAA6EF5CDA6}" srcId="{4C6DB16E-2D49-4BE6-80A1-C9652461997F}" destId="{54D5970D-A486-467E-8762-8389FD591607}" srcOrd="4" destOrd="0" parTransId="{94228D26-5BB3-4D01-B7D8-1F8B2CD8463E}" sibTransId="{2D1722AF-2A31-4B02-88F2-8934D0890C25}"/>
    <dgm:cxn modelId="{8848ADC0-C712-4D91-A82C-1CB3446FF1CB}" type="presOf" srcId="{B17E25D1-D894-439D-8999-F3D2695AE46F}" destId="{81708269-32F7-4D1C-8422-5A7FC3516A5C}" srcOrd="0" destOrd="0" presId="urn:microsoft.com/office/officeart/2005/8/layout/lProcess1"/>
    <dgm:cxn modelId="{E8E84255-A105-455B-8070-75FFEFF44548}" type="presOf" srcId="{6DF93595-F3BE-4AE0-AEC7-DC889A41BCEF}" destId="{21F34183-91DF-415D-BA8D-F780B2D13A2D}" srcOrd="0" destOrd="0" presId="urn:microsoft.com/office/officeart/2005/8/layout/lProcess1"/>
    <dgm:cxn modelId="{01C39A6E-32F7-46D8-8FCC-E3D3791F1FA0}" type="presParOf" srcId="{6E4BB6AD-5067-4E06-B6CF-1B7AAB3ABAB9}" destId="{5E7AF1CB-8D6E-41B9-B18B-828E4D7021CF}" srcOrd="0" destOrd="0" presId="urn:microsoft.com/office/officeart/2005/8/layout/lProcess1"/>
    <dgm:cxn modelId="{4D02FB76-4FAF-4286-A868-0AA57949EB17}" type="presParOf" srcId="{5E7AF1CB-8D6E-41B9-B18B-828E4D7021CF}" destId="{531345DD-EC04-4ECE-8251-5EF04DFE92EF}" srcOrd="0" destOrd="0" presId="urn:microsoft.com/office/officeart/2005/8/layout/lProcess1"/>
    <dgm:cxn modelId="{FCE5A16B-9E0D-4F70-B467-D58EEDC8C99A}" type="presParOf" srcId="{5E7AF1CB-8D6E-41B9-B18B-828E4D7021CF}" destId="{EC8E6951-C2BB-4053-9E20-9824CAD4EA06}" srcOrd="1" destOrd="0" presId="urn:microsoft.com/office/officeart/2005/8/layout/lProcess1"/>
    <dgm:cxn modelId="{1317D867-867D-4884-B1E7-23B292F528B2}" type="presParOf" srcId="{5E7AF1CB-8D6E-41B9-B18B-828E4D7021CF}" destId="{D812D2F3-766B-49A5-9603-932B077118AA}" srcOrd="2" destOrd="0" presId="urn:microsoft.com/office/officeart/2005/8/layout/lProcess1"/>
    <dgm:cxn modelId="{DE954E7E-FE67-43CE-9D60-9C219E83391F}" type="presParOf" srcId="{5E7AF1CB-8D6E-41B9-B18B-828E4D7021CF}" destId="{6E36C9EC-7FFC-4534-B488-398064DFBD6B}" srcOrd="3" destOrd="0" presId="urn:microsoft.com/office/officeart/2005/8/layout/lProcess1"/>
    <dgm:cxn modelId="{D786C173-0108-411C-85F0-C52C38C91E6A}" type="presParOf" srcId="{5E7AF1CB-8D6E-41B9-B18B-828E4D7021CF}" destId="{F4F5B16D-5462-4D32-B713-06A4F8AF63E8}" srcOrd="4" destOrd="0" presId="urn:microsoft.com/office/officeart/2005/8/layout/lProcess1"/>
    <dgm:cxn modelId="{6264908A-A80B-4719-9D05-44102A3392DC}" type="presParOf" srcId="{5E7AF1CB-8D6E-41B9-B18B-828E4D7021CF}" destId="{D950F8A5-8BA2-4B8C-9E31-2CD2C4129B60}" srcOrd="5" destOrd="0" presId="urn:microsoft.com/office/officeart/2005/8/layout/lProcess1"/>
    <dgm:cxn modelId="{18BF327C-4CF6-49A6-A13C-C9EBA2762E3C}" type="presParOf" srcId="{5E7AF1CB-8D6E-41B9-B18B-828E4D7021CF}" destId="{1AAD9288-EEA7-4D09-A02B-B62E95FF2F52}" srcOrd="6" destOrd="0" presId="urn:microsoft.com/office/officeart/2005/8/layout/lProcess1"/>
    <dgm:cxn modelId="{C557752E-0B00-442C-9B24-C35CBD8873E0}" type="presParOf" srcId="{5E7AF1CB-8D6E-41B9-B18B-828E4D7021CF}" destId="{5B5AEB4D-887E-4DC3-BF4D-D0A16AFD4290}" srcOrd="7" destOrd="0" presId="urn:microsoft.com/office/officeart/2005/8/layout/lProcess1"/>
    <dgm:cxn modelId="{E42C2FAD-C69A-43FA-AE0A-9F611274762B}" type="presParOf" srcId="{5E7AF1CB-8D6E-41B9-B18B-828E4D7021CF}" destId="{13D9AAFD-8A69-4A9B-B19D-46FF8F694C34}" srcOrd="8" destOrd="0" presId="urn:microsoft.com/office/officeart/2005/8/layout/lProcess1"/>
    <dgm:cxn modelId="{F1C0B5D3-DA6C-4413-AFED-BC39CB7A2E2F}" type="presParOf" srcId="{5E7AF1CB-8D6E-41B9-B18B-828E4D7021CF}" destId="{2EF85846-BD97-4E42-88CA-E291D2EE30E7}" srcOrd="9" destOrd="0" presId="urn:microsoft.com/office/officeart/2005/8/layout/lProcess1"/>
    <dgm:cxn modelId="{7F7CD7F2-05D4-4B65-86B7-AA54623EC3EF}" type="presParOf" srcId="{5E7AF1CB-8D6E-41B9-B18B-828E4D7021CF}" destId="{09E48125-E05D-44D6-8C10-1FB43C45100A}" srcOrd="10" destOrd="0" presId="urn:microsoft.com/office/officeart/2005/8/layout/lProcess1"/>
    <dgm:cxn modelId="{E6E9F0DF-DD29-4F38-8506-979491D05B45}" type="presParOf" srcId="{5E7AF1CB-8D6E-41B9-B18B-828E4D7021CF}" destId="{E83F1777-7576-42BD-8DB6-4EF7A917B7BD}" srcOrd="11" destOrd="0" presId="urn:microsoft.com/office/officeart/2005/8/layout/lProcess1"/>
    <dgm:cxn modelId="{56D21AAB-C251-4462-8D0A-9E0248DB1727}" type="presParOf" srcId="{5E7AF1CB-8D6E-41B9-B18B-828E4D7021CF}" destId="{DE6E9EBD-AC5B-4FE1-9AC4-4C7F5308D0C7}" srcOrd="12" destOrd="0" presId="urn:microsoft.com/office/officeart/2005/8/layout/lProcess1"/>
    <dgm:cxn modelId="{0011F440-720B-405A-908A-CEF4C8D2A28B}" type="presParOf" srcId="{6E4BB6AD-5067-4E06-B6CF-1B7AAB3ABAB9}" destId="{2CA20208-00E8-4514-BBE7-02A57FF0D773}" srcOrd="1" destOrd="0" presId="urn:microsoft.com/office/officeart/2005/8/layout/lProcess1"/>
    <dgm:cxn modelId="{63B392CB-F6BA-41D1-9603-F7BF8CD4870E}" type="presParOf" srcId="{6E4BB6AD-5067-4E06-B6CF-1B7AAB3ABAB9}" destId="{76731010-F658-413C-A258-A4B007959D25}" srcOrd="2" destOrd="0" presId="urn:microsoft.com/office/officeart/2005/8/layout/lProcess1"/>
    <dgm:cxn modelId="{6659E207-0DBF-44F0-BB7A-E5789F6298AA}" type="presParOf" srcId="{76731010-F658-413C-A258-A4B007959D25}" destId="{3FD4A0A1-4BAD-4789-A68D-4FCC57AA1575}" srcOrd="0" destOrd="0" presId="urn:microsoft.com/office/officeart/2005/8/layout/lProcess1"/>
    <dgm:cxn modelId="{A530BDEF-88F8-4E94-9EFB-D7EB7BEDDB45}" type="presParOf" srcId="{76731010-F658-413C-A258-A4B007959D25}" destId="{C8BB919F-AC11-40F9-A6ED-A6FE236B824A}" srcOrd="1" destOrd="0" presId="urn:microsoft.com/office/officeart/2005/8/layout/lProcess1"/>
    <dgm:cxn modelId="{2BC6A777-6BB3-4CB6-BDA3-624FEC3389CA}" type="presParOf" srcId="{76731010-F658-413C-A258-A4B007959D25}" destId="{D2B6FFD7-6FC0-4087-8B3F-CFCD1F8BAEA6}" srcOrd="2" destOrd="0" presId="urn:microsoft.com/office/officeart/2005/8/layout/lProcess1"/>
    <dgm:cxn modelId="{C67B4EFB-EA83-4EDB-B78F-736CEFD965F0}" type="presParOf" srcId="{76731010-F658-413C-A258-A4B007959D25}" destId="{81708269-32F7-4D1C-8422-5A7FC3516A5C}" srcOrd="3" destOrd="0" presId="urn:microsoft.com/office/officeart/2005/8/layout/lProcess1"/>
    <dgm:cxn modelId="{25346457-0315-4C84-84C0-20502686871B}" type="presParOf" srcId="{76731010-F658-413C-A258-A4B007959D25}" destId="{C4BFE9C4-1F3B-4B11-B3F6-BDB86521E0C6}" srcOrd="4" destOrd="0" presId="urn:microsoft.com/office/officeart/2005/8/layout/lProcess1"/>
    <dgm:cxn modelId="{3CC93B5C-C5EA-4724-8AB2-6FF8843DF1B8}" type="presParOf" srcId="{76731010-F658-413C-A258-A4B007959D25}" destId="{17BB472F-6608-468E-8D05-34A4D4EDB04B}" srcOrd="5" destOrd="0" presId="urn:microsoft.com/office/officeart/2005/8/layout/lProcess1"/>
    <dgm:cxn modelId="{1C5C8A96-D9BE-4FAD-8944-2B9D0B26A851}" type="presParOf" srcId="{76731010-F658-413C-A258-A4B007959D25}" destId="{0DDDC78C-871B-4812-91B0-DFE347897CE1}" srcOrd="6" destOrd="0" presId="urn:microsoft.com/office/officeart/2005/8/layout/lProcess1"/>
    <dgm:cxn modelId="{76F63086-A708-4263-85B0-54EBD769DA9E}" type="presParOf" srcId="{76731010-F658-413C-A258-A4B007959D25}" destId="{6CF8178F-9824-470D-BC5B-1259887229F6}" srcOrd="7" destOrd="0" presId="urn:microsoft.com/office/officeart/2005/8/layout/lProcess1"/>
    <dgm:cxn modelId="{FBDDAE99-6B61-4B9A-9CC0-44E79F3F3DEF}" type="presParOf" srcId="{76731010-F658-413C-A258-A4B007959D25}" destId="{7A83B441-B889-4F18-8AB0-29AD913B548F}" srcOrd="8" destOrd="0" presId="urn:microsoft.com/office/officeart/2005/8/layout/lProcess1"/>
    <dgm:cxn modelId="{F69F982A-28FF-48FF-ADFD-ADE9AF05E680}" type="presParOf" srcId="{76731010-F658-413C-A258-A4B007959D25}" destId="{21F34183-91DF-415D-BA8D-F780B2D13A2D}" srcOrd="9" destOrd="0" presId="urn:microsoft.com/office/officeart/2005/8/layout/lProcess1"/>
    <dgm:cxn modelId="{C7B2A71E-2895-4DF5-9C8C-37BAD0401C06}" type="presParOf" srcId="{76731010-F658-413C-A258-A4B007959D25}" destId="{1690E49E-60EC-4359-BF7C-1A387223979F}" srcOrd="10" destOrd="0" presId="urn:microsoft.com/office/officeart/2005/8/layout/lProcess1"/>
    <dgm:cxn modelId="{9CD8459D-2E84-48E2-8E7A-2D27307CD654}" type="presParOf" srcId="{76731010-F658-413C-A258-A4B007959D25}" destId="{0AFBE20C-D5C4-4692-92CD-1022EAC2C94E}" srcOrd="11" destOrd="0" presId="urn:microsoft.com/office/officeart/2005/8/layout/lProcess1"/>
    <dgm:cxn modelId="{CF459717-7251-4B0C-9F82-27A913FD452E}" type="presParOf" srcId="{76731010-F658-413C-A258-A4B007959D25}" destId="{66394F87-7D12-4C73-BE06-5F9FDCA7E05D}" srcOrd="12"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A2D81B-4437-4C96-B2F8-17C194DDA1B7}"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4C6DB16E-2D49-4BE6-80A1-C9652461997F}">
      <dgm:prSet phldrT="[Text]"/>
      <dgm:spPr/>
      <dgm:t>
        <a:bodyPr/>
        <a:lstStyle/>
        <a:p>
          <a:r>
            <a:rPr lang="en-US" dirty="0" smtClean="0"/>
            <a:t>Behavior</a:t>
          </a:r>
          <a:endParaRPr lang="en-US" dirty="0"/>
        </a:p>
      </dgm:t>
    </dgm:pt>
    <dgm:pt modelId="{799EEAA9-D612-4B8E-9E8D-AD7AE9961CA3}" type="parTrans" cxnId="{F1550BBA-3301-4B1C-BE5A-6A3B16B955F7}">
      <dgm:prSet/>
      <dgm:spPr/>
      <dgm:t>
        <a:bodyPr/>
        <a:lstStyle/>
        <a:p>
          <a:endParaRPr lang="en-US"/>
        </a:p>
      </dgm:t>
    </dgm:pt>
    <dgm:pt modelId="{61443456-AC07-4AB6-ADB4-FE59D04103A2}" type="sibTrans" cxnId="{F1550BBA-3301-4B1C-BE5A-6A3B16B955F7}">
      <dgm:prSet/>
      <dgm:spPr/>
      <dgm:t>
        <a:bodyPr/>
        <a:lstStyle/>
        <a:p>
          <a:endParaRPr lang="en-US"/>
        </a:p>
      </dgm:t>
    </dgm:pt>
    <dgm:pt modelId="{37792919-09BF-423A-A2C8-215DA55F2B88}">
      <dgm:prSet phldrT="[Text]"/>
      <dgm:spPr/>
      <dgm:t>
        <a:bodyPr/>
        <a:lstStyle/>
        <a:p>
          <a:r>
            <a:rPr lang="en-US" u="sng" dirty="0" smtClean="0">
              <a:effectLst>
                <a:outerShdw blurRad="38100" dist="38100" dir="2700000" algn="tl">
                  <a:srgbClr val="000000">
                    <a:alpha val="43137"/>
                  </a:srgbClr>
                </a:outerShdw>
              </a:effectLst>
            </a:rPr>
            <a:t>Devoted</a:t>
          </a:r>
          <a:r>
            <a:rPr lang="en-US" dirty="0" smtClean="0"/>
            <a:t> to Apostles’ teaching…</a:t>
          </a:r>
          <a:endParaRPr lang="en-US" dirty="0"/>
        </a:p>
      </dgm:t>
    </dgm:pt>
    <dgm:pt modelId="{9DB947DB-A8E8-4188-B781-A9BF7DF2EA56}" type="parTrans" cxnId="{99C39673-48A7-405D-8144-6554346EFE18}">
      <dgm:prSet/>
      <dgm:spPr/>
      <dgm:t>
        <a:bodyPr/>
        <a:lstStyle/>
        <a:p>
          <a:endParaRPr lang="en-US"/>
        </a:p>
      </dgm:t>
    </dgm:pt>
    <dgm:pt modelId="{0627F398-E73E-4729-84EE-B2EAC07C28A2}" type="sibTrans" cxnId="{99C39673-48A7-405D-8144-6554346EFE18}">
      <dgm:prSet/>
      <dgm:spPr/>
      <dgm:t>
        <a:bodyPr/>
        <a:lstStyle/>
        <a:p>
          <a:endParaRPr lang="en-US"/>
        </a:p>
      </dgm:t>
    </dgm:pt>
    <dgm:pt modelId="{5B55DA55-967A-4105-8566-72969C76CB5B}">
      <dgm:prSet phldrT="[Text]"/>
      <dgm:spPr/>
      <dgm:t>
        <a:bodyPr/>
        <a:lstStyle/>
        <a:p>
          <a:r>
            <a:rPr lang="en-US" dirty="0" smtClean="0"/>
            <a:t>fellowship…and,</a:t>
          </a:r>
          <a:endParaRPr lang="en-US" dirty="0"/>
        </a:p>
      </dgm:t>
    </dgm:pt>
    <dgm:pt modelId="{15C10E81-8F9C-42A1-8541-EF501636890A}" type="parTrans" cxnId="{73B01081-6494-462E-B4A6-24AAA4822A35}">
      <dgm:prSet/>
      <dgm:spPr/>
      <dgm:t>
        <a:bodyPr/>
        <a:lstStyle/>
        <a:p>
          <a:endParaRPr lang="en-US"/>
        </a:p>
      </dgm:t>
    </dgm:pt>
    <dgm:pt modelId="{166C6EE9-555A-4EB7-A670-4FA0B716DA2B}" type="sibTrans" cxnId="{73B01081-6494-462E-B4A6-24AAA4822A35}">
      <dgm:prSet/>
      <dgm:spPr/>
      <dgm:t>
        <a:bodyPr/>
        <a:lstStyle/>
        <a:p>
          <a:endParaRPr lang="en-US"/>
        </a:p>
      </dgm:t>
    </dgm:pt>
    <dgm:pt modelId="{9612D537-D9E9-4276-89C8-B301E686125A}">
      <dgm:prSet phldrT="[Text]"/>
      <dgm:spPr/>
      <dgm:t>
        <a:bodyPr/>
        <a:lstStyle/>
        <a:p>
          <a:r>
            <a:rPr lang="en-US" dirty="0" smtClean="0"/>
            <a:t>Value</a:t>
          </a:r>
          <a:endParaRPr lang="en-US" dirty="0"/>
        </a:p>
      </dgm:t>
    </dgm:pt>
    <dgm:pt modelId="{2E2E9166-8EDF-43FA-92EE-2E90E0D1390D}" type="parTrans" cxnId="{4D02C775-AD3D-457A-B013-2FC393C8C273}">
      <dgm:prSet/>
      <dgm:spPr/>
      <dgm:t>
        <a:bodyPr/>
        <a:lstStyle/>
        <a:p>
          <a:endParaRPr lang="en-US"/>
        </a:p>
      </dgm:t>
    </dgm:pt>
    <dgm:pt modelId="{44CDA993-8AAF-4AF1-B82A-43D0B9819B83}" type="sibTrans" cxnId="{4D02C775-AD3D-457A-B013-2FC393C8C273}">
      <dgm:prSet/>
      <dgm:spPr/>
      <dgm:t>
        <a:bodyPr/>
        <a:lstStyle/>
        <a:p>
          <a:endParaRPr lang="en-US"/>
        </a:p>
      </dgm:t>
    </dgm:pt>
    <dgm:pt modelId="{718CD836-CD72-4904-871A-93DB9EE47551}">
      <dgm:prSet phldrT="[Text]"/>
      <dgm:spPr/>
      <dgm:t>
        <a:bodyPr/>
        <a:lstStyle/>
        <a:p>
          <a:r>
            <a:rPr lang="en-US" dirty="0" smtClean="0"/>
            <a:t>Apostolic teaching</a:t>
          </a:r>
          <a:endParaRPr lang="en-US" dirty="0"/>
        </a:p>
      </dgm:t>
    </dgm:pt>
    <dgm:pt modelId="{549EBFC5-9754-40AB-96F4-6508E3631EA2}" type="parTrans" cxnId="{94F8D578-5F92-452E-9E26-C78E58B1DB40}">
      <dgm:prSet/>
      <dgm:spPr/>
      <dgm:t>
        <a:bodyPr/>
        <a:lstStyle/>
        <a:p>
          <a:endParaRPr lang="en-US"/>
        </a:p>
      </dgm:t>
    </dgm:pt>
    <dgm:pt modelId="{B17E25D1-D894-439D-8999-F3D2695AE46F}" type="sibTrans" cxnId="{94F8D578-5F92-452E-9E26-C78E58B1DB40}">
      <dgm:prSet/>
      <dgm:spPr/>
      <dgm:t>
        <a:bodyPr/>
        <a:lstStyle/>
        <a:p>
          <a:endParaRPr lang="en-US"/>
        </a:p>
      </dgm:t>
    </dgm:pt>
    <dgm:pt modelId="{A74AFBF5-DE19-415B-8812-FF1E89E10C6B}">
      <dgm:prSet phldrT="[Text]"/>
      <dgm:spPr/>
      <dgm:t>
        <a:bodyPr/>
        <a:lstStyle/>
        <a:p>
          <a:r>
            <a:rPr lang="en-US" dirty="0" smtClean="0"/>
            <a:t>fellowship</a:t>
          </a:r>
          <a:endParaRPr lang="en-US" dirty="0"/>
        </a:p>
      </dgm:t>
    </dgm:pt>
    <dgm:pt modelId="{2129926D-C9A1-4F7F-A600-3F877E808D11}" type="parTrans" cxnId="{0459998E-38E5-4E1B-9767-0C25450D5923}">
      <dgm:prSet/>
      <dgm:spPr/>
      <dgm:t>
        <a:bodyPr/>
        <a:lstStyle/>
        <a:p>
          <a:endParaRPr lang="en-US"/>
        </a:p>
      </dgm:t>
    </dgm:pt>
    <dgm:pt modelId="{055EE67A-CD92-4413-9FF5-036311C1C11C}" type="sibTrans" cxnId="{0459998E-38E5-4E1B-9767-0C25450D5923}">
      <dgm:prSet/>
      <dgm:spPr/>
      <dgm:t>
        <a:bodyPr/>
        <a:lstStyle/>
        <a:p>
          <a:endParaRPr lang="en-US"/>
        </a:p>
      </dgm:t>
    </dgm:pt>
    <dgm:pt modelId="{D78B13AF-E39F-4721-AE11-D631700A58F0}">
      <dgm:prSet/>
      <dgm:spPr/>
      <dgm:t>
        <a:bodyPr/>
        <a:lstStyle/>
        <a:p>
          <a:r>
            <a:rPr lang="en-US" smtClean="0"/>
            <a:t>breaking of bread</a:t>
          </a:r>
          <a:endParaRPr lang="en-US" dirty="0" smtClean="0"/>
        </a:p>
      </dgm:t>
    </dgm:pt>
    <dgm:pt modelId="{2F7DA9AA-3118-467A-B50C-C7626B2E6B93}" type="parTrans" cxnId="{5CC77DCE-98E6-4181-8D4B-510D74E4E99E}">
      <dgm:prSet/>
      <dgm:spPr/>
      <dgm:t>
        <a:bodyPr/>
        <a:lstStyle/>
        <a:p>
          <a:endParaRPr lang="en-US"/>
        </a:p>
      </dgm:t>
    </dgm:pt>
    <dgm:pt modelId="{F3A5E0E4-B7FC-4828-9A46-A09DA9F137DA}" type="sibTrans" cxnId="{5CC77DCE-98E6-4181-8D4B-510D74E4E99E}">
      <dgm:prSet/>
      <dgm:spPr/>
      <dgm:t>
        <a:bodyPr/>
        <a:lstStyle/>
        <a:p>
          <a:endParaRPr lang="en-US"/>
        </a:p>
      </dgm:t>
    </dgm:pt>
    <dgm:pt modelId="{FA6D5273-4E79-4FCC-BFC7-F9CB3B0F503C}">
      <dgm:prSet/>
      <dgm:spPr/>
      <dgm:t>
        <a:bodyPr/>
        <a:lstStyle/>
        <a:p>
          <a:r>
            <a:rPr lang="en-US" b="1" i="1" smtClean="0">
              <a:effectLst>
                <a:outerShdw blurRad="38100" dist="38100" dir="2700000" algn="tl">
                  <a:srgbClr val="000000">
                    <a:alpha val="43137"/>
                  </a:srgbClr>
                </a:outerShdw>
              </a:effectLst>
            </a:rPr>
            <a:t>The</a:t>
          </a:r>
          <a:r>
            <a:rPr lang="en-US" smtClean="0">
              <a:effectLst>
                <a:outerShdw blurRad="38100" dist="38100" dir="2700000" algn="tl">
                  <a:srgbClr val="000000">
                    <a:alpha val="43137"/>
                  </a:srgbClr>
                </a:outerShdw>
              </a:effectLst>
            </a:rPr>
            <a:t> </a:t>
          </a:r>
          <a:r>
            <a:rPr lang="en-US" smtClean="0"/>
            <a:t>prayers</a:t>
          </a:r>
          <a:endParaRPr lang="en-US" dirty="0" smtClean="0"/>
        </a:p>
      </dgm:t>
    </dgm:pt>
    <dgm:pt modelId="{13185CD7-99AA-4F01-9A1A-A4E656B2B0D2}" type="parTrans" cxnId="{73785ABC-96F7-44F4-85D7-69E58BB1FCCE}">
      <dgm:prSet/>
      <dgm:spPr/>
      <dgm:t>
        <a:bodyPr/>
        <a:lstStyle/>
        <a:p>
          <a:endParaRPr lang="en-US"/>
        </a:p>
      </dgm:t>
    </dgm:pt>
    <dgm:pt modelId="{1D214598-BD89-47CB-A1D3-79569E34E1B2}" type="sibTrans" cxnId="{73785ABC-96F7-44F4-85D7-69E58BB1FCCE}">
      <dgm:prSet/>
      <dgm:spPr/>
      <dgm:t>
        <a:bodyPr/>
        <a:lstStyle/>
        <a:p>
          <a:endParaRPr lang="en-US"/>
        </a:p>
      </dgm:t>
    </dgm:pt>
    <dgm:pt modelId="{54D5970D-A486-467E-8762-8389FD591607}">
      <dgm:prSet/>
      <dgm:spPr/>
      <dgm:t>
        <a:bodyPr/>
        <a:lstStyle/>
        <a:p>
          <a:r>
            <a:rPr lang="en-US" smtClean="0"/>
            <a:t>Ate together</a:t>
          </a:r>
          <a:endParaRPr lang="en-US" dirty="0" smtClean="0"/>
        </a:p>
      </dgm:t>
    </dgm:pt>
    <dgm:pt modelId="{94228D26-5BB3-4D01-B7D8-1F8B2CD8463E}" type="parTrans" cxnId="{E3B66738-1BDA-4534-8F0C-7DAA6EF5CDA6}">
      <dgm:prSet/>
      <dgm:spPr/>
      <dgm:t>
        <a:bodyPr/>
        <a:lstStyle/>
        <a:p>
          <a:endParaRPr lang="en-US"/>
        </a:p>
      </dgm:t>
    </dgm:pt>
    <dgm:pt modelId="{2D1722AF-2A31-4B02-88F2-8934D0890C25}" type="sibTrans" cxnId="{E3B66738-1BDA-4534-8F0C-7DAA6EF5CDA6}">
      <dgm:prSet/>
      <dgm:spPr/>
      <dgm:t>
        <a:bodyPr/>
        <a:lstStyle/>
        <a:p>
          <a:endParaRPr lang="en-US"/>
        </a:p>
      </dgm:t>
    </dgm:pt>
    <dgm:pt modelId="{63C32A2E-2F22-4FD4-BBAC-CDA85C639B61}">
      <dgm:prSet/>
      <dgm:spPr/>
      <dgm:t>
        <a:bodyPr/>
        <a:lstStyle/>
        <a:p>
          <a:r>
            <a:rPr lang="en-US" smtClean="0"/>
            <a:t>Sold and gave</a:t>
          </a:r>
          <a:endParaRPr lang="en-US"/>
        </a:p>
      </dgm:t>
    </dgm:pt>
    <dgm:pt modelId="{B0168B7D-B3B3-436F-B042-940BFDE5CAD3}" type="parTrans" cxnId="{89C1247D-75DF-46CE-BDC3-E6B8DEE2C77B}">
      <dgm:prSet/>
      <dgm:spPr/>
      <dgm:t>
        <a:bodyPr/>
        <a:lstStyle/>
        <a:p>
          <a:endParaRPr lang="en-US"/>
        </a:p>
      </dgm:t>
    </dgm:pt>
    <dgm:pt modelId="{992F8A0C-C497-4ECC-88B5-7061905E7FCF}" type="sibTrans" cxnId="{89C1247D-75DF-46CE-BDC3-E6B8DEE2C77B}">
      <dgm:prSet/>
      <dgm:spPr/>
      <dgm:t>
        <a:bodyPr/>
        <a:lstStyle/>
        <a:p>
          <a:endParaRPr lang="en-US"/>
        </a:p>
      </dgm:t>
    </dgm:pt>
    <dgm:pt modelId="{16D289D0-9768-4A2E-8028-AB0DAE748ECB}">
      <dgm:prSet/>
      <dgm:spPr/>
      <dgm:t>
        <a:bodyPr/>
        <a:lstStyle/>
        <a:p>
          <a:r>
            <a:rPr lang="en-US" smtClean="0"/>
            <a:t>Sacramental life</a:t>
          </a:r>
          <a:endParaRPr lang="en-US"/>
        </a:p>
      </dgm:t>
    </dgm:pt>
    <dgm:pt modelId="{2A442436-5E8F-46E4-A7D3-AE9966CC6193}" type="parTrans" cxnId="{E705EAFF-EE0D-4BD0-B35A-452B65C62587}">
      <dgm:prSet/>
      <dgm:spPr/>
      <dgm:t>
        <a:bodyPr/>
        <a:lstStyle/>
        <a:p>
          <a:endParaRPr lang="en-US"/>
        </a:p>
      </dgm:t>
    </dgm:pt>
    <dgm:pt modelId="{F3B6B87E-95E3-4190-B812-F66AB990BAAA}" type="sibTrans" cxnId="{E705EAFF-EE0D-4BD0-B35A-452B65C62587}">
      <dgm:prSet/>
      <dgm:spPr/>
      <dgm:t>
        <a:bodyPr/>
        <a:lstStyle/>
        <a:p>
          <a:endParaRPr lang="en-US"/>
        </a:p>
      </dgm:t>
    </dgm:pt>
    <dgm:pt modelId="{D0FA3074-6B27-4A8C-92B5-C21191CE64DF}">
      <dgm:prSet/>
      <dgm:spPr/>
      <dgm:t>
        <a:bodyPr/>
        <a:lstStyle/>
        <a:p>
          <a:r>
            <a:rPr lang="en-US" smtClean="0"/>
            <a:t>Liturgical life</a:t>
          </a:r>
          <a:endParaRPr lang="en-US" dirty="0" smtClean="0"/>
        </a:p>
      </dgm:t>
    </dgm:pt>
    <dgm:pt modelId="{F3EBAB68-2BF2-4FFB-80DF-786949257F3E}" type="parTrans" cxnId="{7B12FA3D-E87B-4F37-90D5-0613236D3F60}">
      <dgm:prSet/>
      <dgm:spPr/>
      <dgm:t>
        <a:bodyPr/>
        <a:lstStyle/>
        <a:p>
          <a:endParaRPr lang="en-US"/>
        </a:p>
      </dgm:t>
    </dgm:pt>
    <dgm:pt modelId="{6DF93595-F3BE-4AE0-AEC7-DC889A41BCEF}" type="sibTrans" cxnId="{7B12FA3D-E87B-4F37-90D5-0613236D3F60}">
      <dgm:prSet/>
      <dgm:spPr/>
      <dgm:t>
        <a:bodyPr/>
        <a:lstStyle/>
        <a:p>
          <a:endParaRPr lang="en-US"/>
        </a:p>
      </dgm:t>
    </dgm:pt>
    <dgm:pt modelId="{040448BF-7436-432A-93BF-1302FBCAA195}">
      <dgm:prSet/>
      <dgm:spPr/>
      <dgm:t>
        <a:bodyPr/>
        <a:lstStyle/>
        <a:p>
          <a:r>
            <a:rPr lang="en-US" dirty="0" smtClean="0"/>
            <a:t>Concern for poor</a:t>
          </a:r>
        </a:p>
      </dgm:t>
    </dgm:pt>
    <dgm:pt modelId="{5C8BD513-AD00-4B6E-9FA6-D5AE73750C77}" type="parTrans" cxnId="{E300923F-1BB1-45CB-B898-39B92A93DAB8}">
      <dgm:prSet/>
      <dgm:spPr/>
      <dgm:t>
        <a:bodyPr/>
        <a:lstStyle/>
        <a:p>
          <a:endParaRPr lang="en-US"/>
        </a:p>
      </dgm:t>
    </dgm:pt>
    <dgm:pt modelId="{BD81D1F9-9DA3-4F62-9315-1B77CDBE867F}" type="sibTrans" cxnId="{E300923F-1BB1-45CB-B898-39B92A93DAB8}">
      <dgm:prSet/>
      <dgm:spPr/>
      <dgm:t>
        <a:bodyPr/>
        <a:lstStyle/>
        <a:p>
          <a:endParaRPr lang="en-US"/>
        </a:p>
      </dgm:t>
    </dgm:pt>
    <dgm:pt modelId="{948522D8-BE10-4021-ADDA-1ECB3E553687}">
      <dgm:prSet/>
      <dgm:spPr/>
      <dgm:t>
        <a:bodyPr/>
        <a:lstStyle/>
        <a:p>
          <a:r>
            <a:rPr lang="en-US" smtClean="0"/>
            <a:t>More fellowship!!!</a:t>
          </a:r>
          <a:endParaRPr lang="en-US" dirty="0" smtClean="0"/>
        </a:p>
      </dgm:t>
    </dgm:pt>
    <dgm:pt modelId="{B07EAF72-EBC5-4758-91DE-54DA28696DC0}" type="parTrans" cxnId="{6D498EDF-CCE6-4D86-AF9B-7AA2C433E0F0}">
      <dgm:prSet/>
      <dgm:spPr/>
      <dgm:t>
        <a:bodyPr/>
        <a:lstStyle/>
        <a:p>
          <a:endParaRPr lang="en-US"/>
        </a:p>
      </dgm:t>
    </dgm:pt>
    <dgm:pt modelId="{20FC6C22-0EED-4C67-9340-0485A9B26FD0}" type="sibTrans" cxnId="{6D498EDF-CCE6-4D86-AF9B-7AA2C433E0F0}">
      <dgm:prSet/>
      <dgm:spPr/>
      <dgm:t>
        <a:bodyPr/>
        <a:lstStyle/>
        <a:p>
          <a:endParaRPr lang="en-US"/>
        </a:p>
      </dgm:t>
    </dgm:pt>
    <dgm:pt modelId="{6E4BB6AD-5067-4E06-B6CF-1B7AAB3ABAB9}" type="pres">
      <dgm:prSet presAssocID="{8BA2D81B-4437-4C96-B2F8-17C194DDA1B7}" presName="Name0" presStyleCnt="0">
        <dgm:presLayoutVars>
          <dgm:dir/>
          <dgm:animLvl val="lvl"/>
          <dgm:resizeHandles val="exact"/>
        </dgm:presLayoutVars>
      </dgm:prSet>
      <dgm:spPr/>
      <dgm:t>
        <a:bodyPr/>
        <a:lstStyle/>
        <a:p>
          <a:endParaRPr lang="en-US"/>
        </a:p>
      </dgm:t>
    </dgm:pt>
    <dgm:pt modelId="{5E7AF1CB-8D6E-41B9-B18B-828E4D7021CF}" type="pres">
      <dgm:prSet presAssocID="{4C6DB16E-2D49-4BE6-80A1-C9652461997F}" presName="vertFlow" presStyleCnt="0"/>
      <dgm:spPr/>
    </dgm:pt>
    <dgm:pt modelId="{531345DD-EC04-4ECE-8251-5EF04DFE92EF}" type="pres">
      <dgm:prSet presAssocID="{4C6DB16E-2D49-4BE6-80A1-C9652461997F}" presName="header" presStyleLbl="node1" presStyleIdx="0" presStyleCnt="2" custScaleY="191312"/>
      <dgm:spPr/>
      <dgm:t>
        <a:bodyPr/>
        <a:lstStyle/>
        <a:p>
          <a:endParaRPr lang="en-US"/>
        </a:p>
      </dgm:t>
    </dgm:pt>
    <dgm:pt modelId="{EC8E6951-C2BB-4053-9E20-9824CAD4EA06}" type="pres">
      <dgm:prSet presAssocID="{9DB947DB-A8E8-4188-B781-A9BF7DF2EA56}" presName="parTrans" presStyleLbl="sibTrans2D1" presStyleIdx="0" presStyleCnt="12"/>
      <dgm:spPr/>
      <dgm:t>
        <a:bodyPr/>
        <a:lstStyle/>
        <a:p>
          <a:endParaRPr lang="en-US"/>
        </a:p>
      </dgm:t>
    </dgm:pt>
    <dgm:pt modelId="{D812D2F3-766B-49A5-9603-932B077118AA}" type="pres">
      <dgm:prSet presAssocID="{37792919-09BF-423A-A2C8-215DA55F2B88}" presName="child" presStyleLbl="alignAccFollowNode1" presStyleIdx="0" presStyleCnt="12">
        <dgm:presLayoutVars>
          <dgm:chMax val="0"/>
          <dgm:bulletEnabled val="1"/>
        </dgm:presLayoutVars>
      </dgm:prSet>
      <dgm:spPr/>
      <dgm:t>
        <a:bodyPr/>
        <a:lstStyle/>
        <a:p>
          <a:endParaRPr lang="en-US"/>
        </a:p>
      </dgm:t>
    </dgm:pt>
    <dgm:pt modelId="{6E36C9EC-7FFC-4534-B488-398064DFBD6B}" type="pres">
      <dgm:prSet presAssocID="{0627F398-E73E-4729-84EE-B2EAC07C28A2}" presName="sibTrans" presStyleLbl="sibTrans2D1" presStyleIdx="1" presStyleCnt="12"/>
      <dgm:spPr/>
      <dgm:t>
        <a:bodyPr/>
        <a:lstStyle/>
        <a:p>
          <a:endParaRPr lang="en-US"/>
        </a:p>
      </dgm:t>
    </dgm:pt>
    <dgm:pt modelId="{F4F5B16D-5462-4D32-B713-06A4F8AF63E8}" type="pres">
      <dgm:prSet presAssocID="{5B55DA55-967A-4105-8566-72969C76CB5B}" presName="child" presStyleLbl="alignAccFollowNode1" presStyleIdx="1" presStyleCnt="12">
        <dgm:presLayoutVars>
          <dgm:chMax val="0"/>
          <dgm:bulletEnabled val="1"/>
        </dgm:presLayoutVars>
      </dgm:prSet>
      <dgm:spPr/>
      <dgm:t>
        <a:bodyPr/>
        <a:lstStyle/>
        <a:p>
          <a:endParaRPr lang="en-US"/>
        </a:p>
      </dgm:t>
    </dgm:pt>
    <dgm:pt modelId="{D950F8A5-8BA2-4B8C-9E31-2CD2C4129B60}" type="pres">
      <dgm:prSet presAssocID="{166C6EE9-555A-4EB7-A670-4FA0B716DA2B}" presName="sibTrans" presStyleLbl="sibTrans2D1" presStyleIdx="2" presStyleCnt="12"/>
      <dgm:spPr/>
      <dgm:t>
        <a:bodyPr/>
        <a:lstStyle/>
        <a:p>
          <a:endParaRPr lang="en-US"/>
        </a:p>
      </dgm:t>
    </dgm:pt>
    <dgm:pt modelId="{1AAD9288-EEA7-4D09-A02B-B62E95FF2F52}" type="pres">
      <dgm:prSet presAssocID="{D78B13AF-E39F-4721-AE11-D631700A58F0}" presName="child" presStyleLbl="alignAccFollowNode1" presStyleIdx="2" presStyleCnt="12">
        <dgm:presLayoutVars>
          <dgm:chMax val="0"/>
          <dgm:bulletEnabled val="1"/>
        </dgm:presLayoutVars>
      </dgm:prSet>
      <dgm:spPr/>
      <dgm:t>
        <a:bodyPr/>
        <a:lstStyle/>
        <a:p>
          <a:endParaRPr lang="en-US"/>
        </a:p>
      </dgm:t>
    </dgm:pt>
    <dgm:pt modelId="{5B5AEB4D-887E-4DC3-BF4D-D0A16AFD4290}" type="pres">
      <dgm:prSet presAssocID="{F3A5E0E4-B7FC-4828-9A46-A09DA9F137DA}" presName="sibTrans" presStyleLbl="sibTrans2D1" presStyleIdx="3" presStyleCnt="12"/>
      <dgm:spPr/>
      <dgm:t>
        <a:bodyPr/>
        <a:lstStyle/>
        <a:p>
          <a:endParaRPr lang="en-US"/>
        </a:p>
      </dgm:t>
    </dgm:pt>
    <dgm:pt modelId="{13D9AAFD-8A69-4A9B-B19D-46FF8F694C34}" type="pres">
      <dgm:prSet presAssocID="{FA6D5273-4E79-4FCC-BFC7-F9CB3B0F503C}" presName="child" presStyleLbl="alignAccFollowNode1" presStyleIdx="3" presStyleCnt="12">
        <dgm:presLayoutVars>
          <dgm:chMax val="0"/>
          <dgm:bulletEnabled val="1"/>
        </dgm:presLayoutVars>
      </dgm:prSet>
      <dgm:spPr/>
      <dgm:t>
        <a:bodyPr/>
        <a:lstStyle/>
        <a:p>
          <a:endParaRPr lang="en-US"/>
        </a:p>
      </dgm:t>
    </dgm:pt>
    <dgm:pt modelId="{2EF85846-BD97-4E42-88CA-E291D2EE30E7}" type="pres">
      <dgm:prSet presAssocID="{1D214598-BD89-47CB-A1D3-79569E34E1B2}" presName="sibTrans" presStyleLbl="sibTrans2D1" presStyleIdx="4" presStyleCnt="12"/>
      <dgm:spPr/>
      <dgm:t>
        <a:bodyPr/>
        <a:lstStyle/>
        <a:p>
          <a:endParaRPr lang="en-US"/>
        </a:p>
      </dgm:t>
    </dgm:pt>
    <dgm:pt modelId="{09E48125-E05D-44D6-8C10-1FB43C45100A}" type="pres">
      <dgm:prSet presAssocID="{54D5970D-A486-467E-8762-8389FD591607}" presName="child" presStyleLbl="alignAccFollowNode1" presStyleIdx="4" presStyleCnt="12">
        <dgm:presLayoutVars>
          <dgm:chMax val="0"/>
          <dgm:bulletEnabled val="1"/>
        </dgm:presLayoutVars>
      </dgm:prSet>
      <dgm:spPr/>
      <dgm:t>
        <a:bodyPr/>
        <a:lstStyle/>
        <a:p>
          <a:endParaRPr lang="en-US"/>
        </a:p>
      </dgm:t>
    </dgm:pt>
    <dgm:pt modelId="{E83F1777-7576-42BD-8DB6-4EF7A917B7BD}" type="pres">
      <dgm:prSet presAssocID="{2D1722AF-2A31-4B02-88F2-8934D0890C25}" presName="sibTrans" presStyleLbl="sibTrans2D1" presStyleIdx="5" presStyleCnt="12"/>
      <dgm:spPr/>
      <dgm:t>
        <a:bodyPr/>
        <a:lstStyle/>
        <a:p>
          <a:endParaRPr lang="en-US"/>
        </a:p>
      </dgm:t>
    </dgm:pt>
    <dgm:pt modelId="{DE6E9EBD-AC5B-4FE1-9AC4-4C7F5308D0C7}" type="pres">
      <dgm:prSet presAssocID="{63C32A2E-2F22-4FD4-BBAC-CDA85C639B61}" presName="child" presStyleLbl="alignAccFollowNode1" presStyleIdx="5" presStyleCnt="12">
        <dgm:presLayoutVars>
          <dgm:chMax val="0"/>
          <dgm:bulletEnabled val="1"/>
        </dgm:presLayoutVars>
      </dgm:prSet>
      <dgm:spPr/>
      <dgm:t>
        <a:bodyPr/>
        <a:lstStyle/>
        <a:p>
          <a:endParaRPr lang="en-US"/>
        </a:p>
      </dgm:t>
    </dgm:pt>
    <dgm:pt modelId="{2CA20208-00E8-4514-BBE7-02A57FF0D773}" type="pres">
      <dgm:prSet presAssocID="{4C6DB16E-2D49-4BE6-80A1-C9652461997F}" presName="hSp" presStyleCnt="0"/>
      <dgm:spPr/>
    </dgm:pt>
    <dgm:pt modelId="{76731010-F658-413C-A258-A4B007959D25}" type="pres">
      <dgm:prSet presAssocID="{9612D537-D9E9-4276-89C8-B301E686125A}" presName="vertFlow" presStyleCnt="0"/>
      <dgm:spPr/>
    </dgm:pt>
    <dgm:pt modelId="{3FD4A0A1-4BAD-4789-A68D-4FCC57AA1575}" type="pres">
      <dgm:prSet presAssocID="{9612D537-D9E9-4276-89C8-B301E686125A}" presName="header" presStyleLbl="node1" presStyleIdx="1" presStyleCnt="2" custScaleY="193465"/>
      <dgm:spPr/>
      <dgm:t>
        <a:bodyPr/>
        <a:lstStyle/>
        <a:p>
          <a:endParaRPr lang="en-US"/>
        </a:p>
      </dgm:t>
    </dgm:pt>
    <dgm:pt modelId="{C8BB919F-AC11-40F9-A6ED-A6FE236B824A}" type="pres">
      <dgm:prSet presAssocID="{549EBFC5-9754-40AB-96F4-6508E3631EA2}" presName="parTrans" presStyleLbl="sibTrans2D1" presStyleIdx="6" presStyleCnt="12"/>
      <dgm:spPr/>
      <dgm:t>
        <a:bodyPr/>
        <a:lstStyle/>
        <a:p>
          <a:endParaRPr lang="en-US"/>
        </a:p>
      </dgm:t>
    </dgm:pt>
    <dgm:pt modelId="{D2B6FFD7-6FC0-4087-8B3F-CFCD1F8BAEA6}" type="pres">
      <dgm:prSet presAssocID="{718CD836-CD72-4904-871A-93DB9EE47551}" presName="child" presStyleLbl="alignAccFollowNode1" presStyleIdx="6" presStyleCnt="12">
        <dgm:presLayoutVars>
          <dgm:chMax val="0"/>
          <dgm:bulletEnabled val="1"/>
        </dgm:presLayoutVars>
      </dgm:prSet>
      <dgm:spPr/>
      <dgm:t>
        <a:bodyPr/>
        <a:lstStyle/>
        <a:p>
          <a:endParaRPr lang="en-US"/>
        </a:p>
      </dgm:t>
    </dgm:pt>
    <dgm:pt modelId="{81708269-32F7-4D1C-8422-5A7FC3516A5C}" type="pres">
      <dgm:prSet presAssocID="{B17E25D1-D894-439D-8999-F3D2695AE46F}" presName="sibTrans" presStyleLbl="sibTrans2D1" presStyleIdx="7" presStyleCnt="12"/>
      <dgm:spPr/>
      <dgm:t>
        <a:bodyPr/>
        <a:lstStyle/>
        <a:p>
          <a:endParaRPr lang="en-US"/>
        </a:p>
      </dgm:t>
    </dgm:pt>
    <dgm:pt modelId="{C4BFE9C4-1F3B-4B11-B3F6-BDB86521E0C6}" type="pres">
      <dgm:prSet presAssocID="{A74AFBF5-DE19-415B-8812-FF1E89E10C6B}" presName="child" presStyleLbl="alignAccFollowNode1" presStyleIdx="7" presStyleCnt="12">
        <dgm:presLayoutVars>
          <dgm:chMax val="0"/>
          <dgm:bulletEnabled val="1"/>
        </dgm:presLayoutVars>
      </dgm:prSet>
      <dgm:spPr/>
      <dgm:t>
        <a:bodyPr/>
        <a:lstStyle/>
        <a:p>
          <a:endParaRPr lang="en-US"/>
        </a:p>
      </dgm:t>
    </dgm:pt>
    <dgm:pt modelId="{17BB472F-6608-468E-8D05-34A4D4EDB04B}" type="pres">
      <dgm:prSet presAssocID="{055EE67A-CD92-4413-9FF5-036311C1C11C}" presName="sibTrans" presStyleLbl="sibTrans2D1" presStyleIdx="8" presStyleCnt="12"/>
      <dgm:spPr/>
      <dgm:t>
        <a:bodyPr/>
        <a:lstStyle/>
        <a:p>
          <a:endParaRPr lang="en-US"/>
        </a:p>
      </dgm:t>
    </dgm:pt>
    <dgm:pt modelId="{0DDDC78C-871B-4812-91B0-DFE347897CE1}" type="pres">
      <dgm:prSet presAssocID="{16D289D0-9768-4A2E-8028-AB0DAE748ECB}" presName="child" presStyleLbl="alignAccFollowNode1" presStyleIdx="8" presStyleCnt="12">
        <dgm:presLayoutVars>
          <dgm:chMax val="0"/>
          <dgm:bulletEnabled val="1"/>
        </dgm:presLayoutVars>
      </dgm:prSet>
      <dgm:spPr/>
      <dgm:t>
        <a:bodyPr/>
        <a:lstStyle/>
        <a:p>
          <a:endParaRPr lang="en-US"/>
        </a:p>
      </dgm:t>
    </dgm:pt>
    <dgm:pt modelId="{6CF8178F-9824-470D-BC5B-1259887229F6}" type="pres">
      <dgm:prSet presAssocID="{F3B6B87E-95E3-4190-B812-F66AB990BAAA}" presName="sibTrans" presStyleLbl="sibTrans2D1" presStyleIdx="9" presStyleCnt="12"/>
      <dgm:spPr/>
      <dgm:t>
        <a:bodyPr/>
        <a:lstStyle/>
        <a:p>
          <a:endParaRPr lang="en-US"/>
        </a:p>
      </dgm:t>
    </dgm:pt>
    <dgm:pt modelId="{7A83B441-B889-4F18-8AB0-29AD913B548F}" type="pres">
      <dgm:prSet presAssocID="{D0FA3074-6B27-4A8C-92B5-C21191CE64DF}" presName="child" presStyleLbl="alignAccFollowNode1" presStyleIdx="9" presStyleCnt="12">
        <dgm:presLayoutVars>
          <dgm:chMax val="0"/>
          <dgm:bulletEnabled val="1"/>
        </dgm:presLayoutVars>
      </dgm:prSet>
      <dgm:spPr/>
      <dgm:t>
        <a:bodyPr/>
        <a:lstStyle/>
        <a:p>
          <a:endParaRPr lang="en-US"/>
        </a:p>
      </dgm:t>
    </dgm:pt>
    <dgm:pt modelId="{21F34183-91DF-415D-BA8D-F780B2D13A2D}" type="pres">
      <dgm:prSet presAssocID="{6DF93595-F3BE-4AE0-AEC7-DC889A41BCEF}" presName="sibTrans" presStyleLbl="sibTrans2D1" presStyleIdx="10" presStyleCnt="12"/>
      <dgm:spPr/>
      <dgm:t>
        <a:bodyPr/>
        <a:lstStyle/>
        <a:p>
          <a:endParaRPr lang="en-US"/>
        </a:p>
      </dgm:t>
    </dgm:pt>
    <dgm:pt modelId="{1690E49E-60EC-4359-BF7C-1A387223979F}" type="pres">
      <dgm:prSet presAssocID="{948522D8-BE10-4021-ADDA-1ECB3E553687}" presName="child" presStyleLbl="alignAccFollowNode1" presStyleIdx="10" presStyleCnt="12">
        <dgm:presLayoutVars>
          <dgm:chMax val="0"/>
          <dgm:bulletEnabled val="1"/>
        </dgm:presLayoutVars>
      </dgm:prSet>
      <dgm:spPr/>
      <dgm:t>
        <a:bodyPr/>
        <a:lstStyle/>
        <a:p>
          <a:endParaRPr lang="en-US"/>
        </a:p>
      </dgm:t>
    </dgm:pt>
    <dgm:pt modelId="{0AFBE20C-D5C4-4692-92CD-1022EAC2C94E}" type="pres">
      <dgm:prSet presAssocID="{20FC6C22-0EED-4C67-9340-0485A9B26FD0}" presName="sibTrans" presStyleLbl="sibTrans2D1" presStyleIdx="11" presStyleCnt="12"/>
      <dgm:spPr/>
      <dgm:t>
        <a:bodyPr/>
        <a:lstStyle/>
        <a:p>
          <a:endParaRPr lang="en-US"/>
        </a:p>
      </dgm:t>
    </dgm:pt>
    <dgm:pt modelId="{66394F87-7D12-4C73-BE06-5F9FDCA7E05D}" type="pres">
      <dgm:prSet presAssocID="{040448BF-7436-432A-93BF-1302FBCAA195}" presName="child" presStyleLbl="alignAccFollowNode1" presStyleIdx="11" presStyleCnt="12">
        <dgm:presLayoutVars>
          <dgm:chMax val="0"/>
          <dgm:bulletEnabled val="1"/>
        </dgm:presLayoutVars>
      </dgm:prSet>
      <dgm:spPr/>
      <dgm:t>
        <a:bodyPr/>
        <a:lstStyle/>
        <a:p>
          <a:endParaRPr lang="en-US"/>
        </a:p>
      </dgm:t>
    </dgm:pt>
  </dgm:ptLst>
  <dgm:cxnLst>
    <dgm:cxn modelId="{1C12CE20-7EC2-4B9D-B63A-BF98A51BAD42}" type="presOf" srcId="{D78B13AF-E39F-4721-AE11-D631700A58F0}" destId="{1AAD9288-EEA7-4D09-A02B-B62E95FF2F52}" srcOrd="0" destOrd="0" presId="urn:microsoft.com/office/officeart/2005/8/layout/lProcess1"/>
    <dgm:cxn modelId="{0459998E-38E5-4E1B-9767-0C25450D5923}" srcId="{9612D537-D9E9-4276-89C8-B301E686125A}" destId="{A74AFBF5-DE19-415B-8812-FF1E89E10C6B}" srcOrd="1" destOrd="0" parTransId="{2129926D-C9A1-4F7F-A600-3F877E808D11}" sibTransId="{055EE67A-CD92-4413-9FF5-036311C1C11C}"/>
    <dgm:cxn modelId="{73B01081-6494-462E-B4A6-24AAA4822A35}" srcId="{4C6DB16E-2D49-4BE6-80A1-C9652461997F}" destId="{5B55DA55-967A-4105-8566-72969C76CB5B}" srcOrd="1" destOrd="0" parTransId="{15C10E81-8F9C-42A1-8541-EF501636890A}" sibTransId="{166C6EE9-555A-4EB7-A670-4FA0B716DA2B}"/>
    <dgm:cxn modelId="{C1D97F4E-CBE8-4E01-88B9-2909C0F5509E}" type="presOf" srcId="{16D289D0-9768-4A2E-8028-AB0DAE748ECB}" destId="{0DDDC78C-871B-4812-91B0-DFE347897CE1}" srcOrd="0" destOrd="0" presId="urn:microsoft.com/office/officeart/2005/8/layout/lProcess1"/>
    <dgm:cxn modelId="{89C1247D-75DF-46CE-BDC3-E6B8DEE2C77B}" srcId="{4C6DB16E-2D49-4BE6-80A1-C9652461997F}" destId="{63C32A2E-2F22-4FD4-BBAC-CDA85C639B61}" srcOrd="5" destOrd="0" parTransId="{B0168B7D-B3B3-436F-B042-940BFDE5CAD3}" sibTransId="{992F8A0C-C497-4ECC-88B5-7061905E7FCF}"/>
    <dgm:cxn modelId="{EDB86392-97C8-4082-956B-7FB0DE3906E2}" type="presOf" srcId="{9612D537-D9E9-4276-89C8-B301E686125A}" destId="{3FD4A0A1-4BAD-4789-A68D-4FCC57AA1575}" srcOrd="0" destOrd="0" presId="urn:microsoft.com/office/officeart/2005/8/layout/lProcess1"/>
    <dgm:cxn modelId="{1F62465D-0C15-4868-9BC4-4F20FBC4B16F}" type="presOf" srcId="{20FC6C22-0EED-4C67-9340-0485A9B26FD0}" destId="{0AFBE20C-D5C4-4692-92CD-1022EAC2C94E}" srcOrd="0" destOrd="0" presId="urn:microsoft.com/office/officeart/2005/8/layout/lProcess1"/>
    <dgm:cxn modelId="{F1550BBA-3301-4B1C-BE5A-6A3B16B955F7}" srcId="{8BA2D81B-4437-4C96-B2F8-17C194DDA1B7}" destId="{4C6DB16E-2D49-4BE6-80A1-C9652461997F}" srcOrd="0" destOrd="0" parTransId="{799EEAA9-D612-4B8E-9E8D-AD7AE9961CA3}" sibTransId="{61443456-AC07-4AB6-ADB4-FE59D04103A2}"/>
    <dgm:cxn modelId="{22774408-79B6-4D0B-B662-EF244F1B22FC}" type="presOf" srcId="{2D1722AF-2A31-4B02-88F2-8934D0890C25}" destId="{E83F1777-7576-42BD-8DB6-4EF7A917B7BD}" srcOrd="0" destOrd="0" presId="urn:microsoft.com/office/officeart/2005/8/layout/lProcess1"/>
    <dgm:cxn modelId="{273A7A1A-0991-4D9B-B016-95F4D7E9C6F2}" type="presOf" srcId="{FA6D5273-4E79-4FCC-BFC7-F9CB3B0F503C}" destId="{13D9AAFD-8A69-4A9B-B19D-46FF8F694C34}" srcOrd="0" destOrd="0" presId="urn:microsoft.com/office/officeart/2005/8/layout/lProcess1"/>
    <dgm:cxn modelId="{B0C28941-8BF5-4ADC-A825-A9DB39D0757E}" type="presOf" srcId="{F3A5E0E4-B7FC-4828-9A46-A09DA9F137DA}" destId="{5B5AEB4D-887E-4DC3-BF4D-D0A16AFD4290}" srcOrd="0" destOrd="0" presId="urn:microsoft.com/office/officeart/2005/8/layout/lProcess1"/>
    <dgm:cxn modelId="{E300923F-1BB1-45CB-B898-39B92A93DAB8}" srcId="{9612D537-D9E9-4276-89C8-B301E686125A}" destId="{040448BF-7436-432A-93BF-1302FBCAA195}" srcOrd="5" destOrd="0" parTransId="{5C8BD513-AD00-4B6E-9FA6-D5AE73750C77}" sibTransId="{BD81D1F9-9DA3-4F62-9315-1B77CDBE867F}"/>
    <dgm:cxn modelId="{CE5A8918-30C4-4211-8025-7BEA178550DE}" type="presOf" srcId="{549EBFC5-9754-40AB-96F4-6508E3631EA2}" destId="{C8BB919F-AC11-40F9-A6ED-A6FE236B824A}" srcOrd="0" destOrd="0" presId="urn:microsoft.com/office/officeart/2005/8/layout/lProcess1"/>
    <dgm:cxn modelId="{19186609-97D7-4A0C-9FD2-071D0CD1E9FD}" type="presOf" srcId="{0627F398-E73E-4729-84EE-B2EAC07C28A2}" destId="{6E36C9EC-7FFC-4534-B488-398064DFBD6B}" srcOrd="0" destOrd="0" presId="urn:microsoft.com/office/officeart/2005/8/layout/lProcess1"/>
    <dgm:cxn modelId="{C63D56B7-4BAE-48B7-8550-E29C9DC717DB}" type="presOf" srcId="{8BA2D81B-4437-4C96-B2F8-17C194DDA1B7}" destId="{6E4BB6AD-5067-4E06-B6CF-1B7AAB3ABAB9}" srcOrd="0" destOrd="0" presId="urn:microsoft.com/office/officeart/2005/8/layout/lProcess1"/>
    <dgm:cxn modelId="{3ABECBAD-0713-4CE7-98EC-CCA6C9EBE4FE}" type="presOf" srcId="{A74AFBF5-DE19-415B-8812-FF1E89E10C6B}" destId="{C4BFE9C4-1F3B-4B11-B3F6-BDB86521E0C6}" srcOrd="0" destOrd="0" presId="urn:microsoft.com/office/officeart/2005/8/layout/lProcess1"/>
    <dgm:cxn modelId="{6A5D8EA3-8EE4-4FDB-ACE9-4566178B54BC}" type="presOf" srcId="{948522D8-BE10-4021-ADDA-1ECB3E553687}" destId="{1690E49E-60EC-4359-BF7C-1A387223979F}" srcOrd="0" destOrd="0" presId="urn:microsoft.com/office/officeart/2005/8/layout/lProcess1"/>
    <dgm:cxn modelId="{CC83F968-7EFD-4348-A45F-CFA1BE878E6C}" type="presOf" srcId="{54D5970D-A486-467E-8762-8389FD591607}" destId="{09E48125-E05D-44D6-8C10-1FB43C45100A}" srcOrd="0" destOrd="0" presId="urn:microsoft.com/office/officeart/2005/8/layout/lProcess1"/>
    <dgm:cxn modelId="{E559C216-C3AC-42B3-87C2-D7DD20114404}" type="presOf" srcId="{9DB947DB-A8E8-4188-B781-A9BF7DF2EA56}" destId="{EC8E6951-C2BB-4053-9E20-9824CAD4EA06}" srcOrd="0" destOrd="0" presId="urn:microsoft.com/office/officeart/2005/8/layout/lProcess1"/>
    <dgm:cxn modelId="{94F8D578-5F92-452E-9E26-C78E58B1DB40}" srcId="{9612D537-D9E9-4276-89C8-B301E686125A}" destId="{718CD836-CD72-4904-871A-93DB9EE47551}" srcOrd="0" destOrd="0" parTransId="{549EBFC5-9754-40AB-96F4-6508E3631EA2}" sibTransId="{B17E25D1-D894-439D-8999-F3D2695AE46F}"/>
    <dgm:cxn modelId="{ED2268EF-D18C-4F85-90E9-87037C74E4DA}" type="presOf" srcId="{5B55DA55-967A-4105-8566-72969C76CB5B}" destId="{F4F5B16D-5462-4D32-B713-06A4F8AF63E8}" srcOrd="0" destOrd="0" presId="urn:microsoft.com/office/officeart/2005/8/layout/lProcess1"/>
    <dgm:cxn modelId="{E3B66738-1BDA-4534-8F0C-7DAA6EF5CDA6}" srcId="{4C6DB16E-2D49-4BE6-80A1-C9652461997F}" destId="{54D5970D-A486-467E-8762-8389FD591607}" srcOrd="4" destOrd="0" parTransId="{94228D26-5BB3-4D01-B7D8-1F8B2CD8463E}" sibTransId="{2D1722AF-2A31-4B02-88F2-8934D0890C25}"/>
    <dgm:cxn modelId="{73785ABC-96F7-44F4-85D7-69E58BB1FCCE}" srcId="{4C6DB16E-2D49-4BE6-80A1-C9652461997F}" destId="{FA6D5273-4E79-4FCC-BFC7-F9CB3B0F503C}" srcOrd="3" destOrd="0" parTransId="{13185CD7-99AA-4F01-9A1A-A4E656B2B0D2}" sibTransId="{1D214598-BD89-47CB-A1D3-79569E34E1B2}"/>
    <dgm:cxn modelId="{6D498EDF-CCE6-4D86-AF9B-7AA2C433E0F0}" srcId="{9612D537-D9E9-4276-89C8-B301E686125A}" destId="{948522D8-BE10-4021-ADDA-1ECB3E553687}" srcOrd="4" destOrd="0" parTransId="{B07EAF72-EBC5-4758-91DE-54DA28696DC0}" sibTransId="{20FC6C22-0EED-4C67-9340-0485A9B26FD0}"/>
    <dgm:cxn modelId="{65835826-F1A2-49A0-BC16-82040692E286}" type="presOf" srcId="{040448BF-7436-432A-93BF-1302FBCAA195}" destId="{66394F87-7D12-4C73-BE06-5F9FDCA7E05D}" srcOrd="0" destOrd="0" presId="urn:microsoft.com/office/officeart/2005/8/layout/lProcess1"/>
    <dgm:cxn modelId="{EDFB491E-AB86-4F12-BEB7-8368F42A22B1}" type="presOf" srcId="{4C6DB16E-2D49-4BE6-80A1-C9652461997F}" destId="{531345DD-EC04-4ECE-8251-5EF04DFE92EF}" srcOrd="0" destOrd="0" presId="urn:microsoft.com/office/officeart/2005/8/layout/lProcess1"/>
    <dgm:cxn modelId="{A4E54164-A9DC-4C04-BB0C-6B74610C6454}" type="presOf" srcId="{37792919-09BF-423A-A2C8-215DA55F2B88}" destId="{D812D2F3-766B-49A5-9603-932B077118AA}" srcOrd="0" destOrd="0" presId="urn:microsoft.com/office/officeart/2005/8/layout/lProcess1"/>
    <dgm:cxn modelId="{E705EAFF-EE0D-4BD0-B35A-452B65C62587}" srcId="{9612D537-D9E9-4276-89C8-B301E686125A}" destId="{16D289D0-9768-4A2E-8028-AB0DAE748ECB}" srcOrd="2" destOrd="0" parTransId="{2A442436-5E8F-46E4-A7D3-AE9966CC6193}" sibTransId="{F3B6B87E-95E3-4190-B812-F66AB990BAAA}"/>
    <dgm:cxn modelId="{99C39673-48A7-405D-8144-6554346EFE18}" srcId="{4C6DB16E-2D49-4BE6-80A1-C9652461997F}" destId="{37792919-09BF-423A-A2C8-215DA55F2B88}" srcOrd="0" destOrd="0" parTransId="{9DB947DB-A8E8-4188-B781-A9BF7DF2EA56}" sibTransId="{0627F398-E73E-4729-84EE-B2EAC07C28A2}"/>
    <dgm:cxn modelId="{5CC77DCE-98E6-4181-8D4B-510D74E4E99E}" srcId="{4C6DB16E-2D49-4BE6-80A1-C9652461997F}" destId="{D78B13AF-E39F-4721-AE11-D631700A58F0}" srcOrd="2" destOrd="0" parTransId="{2F7DA9AA-3118-467A-B50C-C7626B2E6B93}" sibTransId="{F3A5E0E4-B7FC-4828-9A46-A09DA9F137DA}"/>
    <dgm:cxn modelId="{8ADD8378-9C11-42BE-8D6B-66AED4ED0A03}" type="presOf" srcId="{D0FA3074-6B27-4A8C-92B5-C21191CE64DF}" destId="{7A83B441-B889-4F18-8AB0-29AD913B548F}" srcOrd="0" destOrd="0" presId="urn:microsoft.com/office/officeart/2005/8/layout/lProcess1"/>
    <dgm:cxn modelId="{654CB7CA-E17D-4AB9-A4FD-8E7A87AADB0E}" type="presOf" srcId="{055EE67A-CD92-4413-9FF5-036311C1C11C}" destId="{17BB472F-6608-468E-8D05-34A4D4EDB04B}" srcOrd="0" destOrd="0" presId="urn:microsoft.com/office/officeart/2005/8/layout/lProcess1"/>
    <dgm:cxn modelId="{DBCE46C8-1397-4B6B-A188-DF7E7E658CB7}" type="presOf" srcId="{F3B6B87E-95E3-4190-B812-F66AB990BAAA}" destId="{6CF8178F-9824-470D-BC5B-1259887229F6}" srcOrd="0" destOrd="0" presId="urn:microsoft.com/office/officeart/2005/8/layout/lProcess1"/>
    <dgm:cxn modelId="{4D02C775-AD3D-457A-B013-2FC393C8C273}" srcId="{8BA2D81B-4437-4C96-B2F8-17C194DDA1B7}" destId="{9612D537-D9E9-4276-89C8-B301E686125A}" srcOrd="1" destOrd="0" parTransId="{2E2E9166-8EDF-43FA-92EE-2E90E0D1390D}" sibTransId="{44CDA993-8AAF-4AF1-B82A-43D0B9819B83}"/>
    <dgm:cxn modelId="{B61C4F7D-DEFE-4198-916D-EA37C71F7766}" type="presOf" srcId="{718CD836-CD72-4904-871A-93DB9EE47551}" destId="{D2B6FFD7-6FC0-4087-8B3F-CFCD1F8BAEA6}" srcOrd="0" destOrd="0" presId="urn:microsoft.com/office/officeart/2005/8/layout/lProcess1"/>
    <dgm:cxn modelId="{7B12FA3D-E87B-4F37-90D5-0613236D3F60}" srcId="{9612D537-D9E9-4276-89C8-B301E686125A}" destId="{D0FA3074-6B27-4A8C-92B5-C21191CE64DF}" srcOrd="3" destOrd="0" parTransId="{F3EBAB68-2BF2-4FFB-80DF-786949257F3E}" sibTransId="{6DF93595-F3BE-4AE0-AEC7-DC889A41BCEF}"/>
    <dgm:cxn modelId="{19A2CB6D-291E-40C5-A395-D7E17B8379DB}" type="presOf" srcId="{63C32A2E-2F22-4FD4-BBAC-CDA85C639B61}" destId="{DE6E9EBD-AC5B-4FE1-9AC4-4C7F5308D0C7}" srcOrd="0" destOrd="0" presId="urn:microsoft.com/office/officeart/2005/8/layout/lProcess1"/>
    <dgm:cxn modelId="{198F4C66-FA6B-4330-9E21-9417508C7F53}" type="presOf" srcId="{6DF93595-F3BE-4AE0-AEC7-DC889A41BCEF}" destId="{21F34183-91DF-415D-BA8D-F780B2D13A2D}" srcOrd="0" destOrd="0" presId="urn:microsoft.com/office/officeart/2005/8/layout/lProcess1"/>
    <dgm:cxn modelId="{AAFC82CE-FFBA-4CD6-A10A-871754DB33D7}" type="presOf" srcId="{B17E25D1-D894-439D-8999-F3D2695AE46F}" destId="{81708269-32F7-4D1C-8422-5A7FC3516A5C}" srcOrd="0" destOrd="0" presId="urn:microsoft.com/office/officeart/2005/8/layout/lProcess1"/>
    <dgm:cxn modelId="{238A05E5-A679-402F-A632-BF173B39CF77}" type="presOf" srcId="{1D214598-BD89-47CB-A1D3-79569E34E1B2}" destId="{2EF85846-BD97-4E42-88CA-E291D2EE30E7}" srcOrd="0" destOrd="0" presId="urn:microsoft.com/office/officeart/2005/8/layout/lProcess1"/>
    <dgm:cxn modelId="{59F325B9-F33C-4BD2-919D-80831CB558E0}" type="presOf" srcId="{166C6EE9-555A-4EB7-A670-4FA0B716DA2B}" destId="{D950F8A5-8BA2-4B8C-9E31-2CD2C4129B60}" srcOrd="0" destOrd="0" presId="urn:microsoft.com/office/officeart/2005/8/layout/lProcess1"/>
    <dgm:cxn modelId="{689CAB68-F1F9-4BD2-8A51-E7B8591083AD}" type="presParOf" srcId="{6E4BB6AD-5067-4E06-B6CF-1B7AAB3ABAB9}" destId="{5E7AF1CB-8D6E-41B9-B18B-828E4D7021CF}" srcOrd="0" destOrd="0" presId="urn:microsoft.com/office/officeart/2005/8/layout/lProcess1"/>
    <dgm:cxn modelId="{6EDD29D0-D45B-43B8-AF50-3E88545608A6}" type="presParOf" srcId="{5E7AF1CB-8D6E-41B9-B18B-828E4D7021CF}" destId="{531345DD-EC04-4ECE-8251-5EF04DFE92EF}" srcOrd="0" destOrd="0" presId="urn:microsoft.com/office/officeart/2005/8/layout/lProcess1"/>
    <dgm:cxn modelId="{143EB282-38C9-418A-889B-25109F3FBB3A}" type="presParOf" srcId="{5E7AF1CB-8D6E-41B9-B18B-828E4D7021CF}" destId="{EC8E6951-C2BB-4053-9E20-9824CAD4EA06}" srcOrd="1" destOrd="0" presId="urn:microsoft.com/office/officeart/2005/8/layout/lProcess1"/>
    <dgm:cxn modelId="{5DF73999-7EF8-44A3-A488-1873BD77B071}" type="presParOf" srcId="{5E7AF1CB-8D6E-41B9-B18B-828E4D7021CF}" destId="{D812D2F3-766B-49A5-9603-932B077118AA}" srcOrd="2" destOrd="0" presId="urn:microsoft.com/office/officeart/2005/8/layout/lProcess1"/>
    <dgm:cxn modelId="{702E5682-7DD8-4D00-9667-678C96BD38AA}" type="presParOf" srcId="{5E7AF1CB-8D6E-41B9-B18B-828E4D7021CF}" destId="{6E36C9EC-7FFC-4534-B488-398064DFBD6B}" srcOrd="3" destOrd="0" presId="urn:microsoft.com/office/officeart/2005/8/layout/lProcess1"/>
    <dgm:cxn modelId="{91A23109-86D7-44FC-A62E-8A4A6495D1BC}" type="presParOf" srcId="{5E7AF1CB-8D6E-41B9-B18B-828E4D7021CF}" destId="{F4F5B16D-5462-4D32-B713-06A4F8AF63E8}" srcOrd="4" destOrd="0" presId="urn:microsoft.com/office/officeart/2005/8/layout/lProcess1"/>
    <dgm:cxn modelId="{B18B3C46-8A50-43A2-AC43-C7CE0E468621}" type="presParOf" srcId="{5E7AF1CB-8D6E-41B9-B18B-828E4D7021CF}" destId="{D950F8A5-8BA2-4B8C-9E31-2CD2C4129B60}" srcOrd="5" destOrd="0" presId="urn:microsoft.com/office/officeart/2005/8/layout/lProcess1"/>
    <dgm:cxn modelId="{753D8202-9D6C-43F6-AF84-3749E66E6DA0}" type="presParOf" srcId="{5E7AF1CB-8D6E-41B9-B18B-828E4D7021CF}" destId="{1AAD9288-EEA7-4D09-A02B-B62E95FF2F52}" srcOrd="6" destOrd="0" presId="urn:microsoft.com/office/officeart/2005/8/layout/lProcess1"/>
    <dgm:cxn modelId="{D837F0F5-B23B-4624-8757-1A786671F3F8}" type="presParOf" srcId="{5E7AF1CB-8D6E-41B9-B18B-828E4D7021CF}" destId="{5B5AEB4D-887E-4DC3-BF4D-D0A16AFD4290}" srcOrd="7" destOrd="0" presId="urn:microsoft.com/office/officeart/2005/8/layout/lProcess1"/>
    <dgm:cxn modelId="{805A9E90-9168-4AFC-B731-5C8DCBB1C4A8}" type="presParOf" srcId="{5E7AF1CB-8D6E-41B9-B18B-828E4D7021CF}" destId="{13D9AAFD-8A69-4A9B-B19D-46FF8F694C34}" srcOrd="8" destOrd="0" presId="urn:microsoft.com/office/officeart/2005/8/layout/lProcess1"/>
    <dgm:cxn modelId="{C619F876-585E-46CE-A053-DC9F356C81EB}" type="presParOf" srcId="{5E7AF1CB-8D6E-41B9-B18B-828E4D7021CF}" destId="{2EF85846-BD97-4E42-88CA-E291D2EE30E7}" srcOrd="9" destOrd="0" presId="urn:microsoft.com/office/officeart/2005/8/layout/lProcess1"/>
    <dgm:cxn modelId="{A547E98B-9228-4E6B-8AC2-060676D87BE4}" type="presParOf" srcId="{5E7AF1CB-8D6E-41B9-B18B-828E4D7021CF}" destId="{09E48125-E05D-44D6-8C10-1FB43C45100A}" srcOrd="10" destOrd="0" presId="urn:microsoft.com/office/officeart/2005/8/layout/lProcess1"/>
    <dgm:cxn modelId="{E7AC0915-A2F0-4B1E-B739-06464AC6AD7C}" type="presParOf" srcId="{5E7AF1CB-8D6E-41B9-B18B-828E4D7021CF}" destId="{E83F1777-7576-42BD-8DB6-4EF7A917B7BD}" srcOrd="11" destOrd="0" presId="urn:microsoft.com/office/officeart/2005/8/layout/lProcess1"/>
    <dgm:cxn modelId="{676CFCBE-6624-47C8-8BF5-12F1F6A587D6}" type="presParOf" srcId="{5E7AF1CB-8D6E-41B9-B18B-828E4D7021CF}" destId="{DE6E9EBD-AC5B-4FE1-9AC4-4C7F5308D0C7}" srcOrd="12" destOrd="0" presId="urn:microsoft.com/office/officeart/2005/8/layout/lProcess1"/>
    <dgm:cxn modelId="{D009C6D5-4F4E-419F-A940-D0197A4B40C4}" type="presParOf" srcId="{6E4BB6AD-5067-4E06-B6CF-1B7AAB3ABAB9}" destId="{2CA20208-00E8-4514-BBE7-02A57FF0D773}" srcOrd="1" destOrd="0" presId="urn:microsoft.com/office/officeart/2005/8/layout/lProcess1"/>
    <dgm:cxn modelId="{5EC8F459-B741-460D-8E01-C4446AE30F4F}" type="presParOf" srcId="{6E4BB6AD-5067-4E06-B6CF-1B7AAB3ABAB9}" destId="{76731010-F658-413C-A258-A4B007959D25}" srcOrd="2" destOrd="0" presId="urn:microsoft.com/office/officeart/2005/8/layout/lProcess1"/>
    <dgm:cxn modelId="{8526AE69-57DD-4A96-8526-408ED0AB63E4}" type="presParOf" srcId="{76731010-F658-413C-A258-A4B007959D25}" destId="{3FD4A0A1-4BAD-4789-A68D-4FCC57AA1575}" srcOrd="0" destOrd="0" presId="urn:microsoft.com/office/officeart/2005/8/layout/lProcess1"/>
    <dgm:cxn modelId="{0B52874E-90ED-4F38-B5F3-48B0A7D75B49}" type="presParOf" srcId="{76731010-F658-413C-A258-A4B007959D25}" destId="{C8BB919F-AC11-40F9-A6ED-A6FE236B824A}" srcOrd="1" destOrd="0" presId="urn:microsoft.com/office/officeart/2005/8/layout/lProcess1"/>
    <dgm:cxn modelId="{33A871EF-3E71-4361-8A15-0C804F7115F8}" type="presParOf" srcId="{76731010-F658-413C-A258-A4B007959D25}" destId="{D2B6FFD7-6FC0-4087-8B3F-CFCD1F8BAEA6}" srcOrd="2" destOrd="0" presId="urn:microsoft.com/office/officeart/2005/8/layout/lProcess1"/>
    <dgm:cxn modelId="{E0BE6556-B101-4AA1-BB0F-793D3A7E4EB2}" type="presParOf" srcId="{76731010-F658-413C-A258-A4B007959D25}" destId="{81708269-32F7-4D1C-8422-5A7FC3516A5C}" srcOrd="3" destOrd="0" presId="urn:microsoft.com/office/officeart/2005/8/layout/lProcess1"/>
    <dgm:cxn modelId="{D7F60B2A-7388-4D2B-9E18-6F004FB6F650}" type="presParOf" srcId="{76731010-F658-413C-A258-A4B007959D25}" destId="{C4BFE9C4-1F3B-4B11-B3F6-BDB86521E0C6}" srcOrd="4" destOrd="0" presId="urn:microsoft.com/office/officeart/2005/8/layout/lProcess1"/>
    <dgm:cxn modelId="{D04FC1A2-1000-4D3A-9394-659DC2A6EFB5}" type="presParOf" srcId="{76731010-F658-413C-A258-A4B007959D25}" destId="{17BB472F-6608-468E-8D05-34A4D4EDB04B}" srcOrd="5" destOrd="0" presId="urn:microsoft.com/office/officeart/2005/8/layout/lProcess1"/>
    <dgm:cxn modelId="{6889A652-AC3C-40F6-9687-CD723B6774D9}" type="presParOf" srcId="{76731010-F658-413C-A258-A4B007959D25}" destId="{0DDDC78C-871B-4812-91B0-DFE347897CE1}" srcOrd="6" destOrd="0" presId="urn:microsoft.com/office/officeart/2005/8/layout/lProcess1"/>
    <dgm:cxn modelId="{7A8DA8AD-BF29-47C0-9EB7-2DCFFFF17350}" type="presParOf" srcId="{76731010-F658-413C-A258-A4B007959D25}" destId="{6CF8178F-9824-470D-BC5B-1259887229F6}" srcOrd="7" destOrd="0" presId="urn:microsoft.com/office/officeart/2005/8/layout/lProcess1"/>
    <dgm:cxn modelId="{4CF09383-8F0A-4603-99E5-C368DFD3CD54}" type="presParOf" srcId="{76731010-F658-413C-A258-A4B007959D25}" destId="{7A83B441-B889-4F18-8AB0-29AD913B548F}" srcOrd="8" destOrd="0" presId="urn:microsoft.com/office/officeart/2005/8/layout/lProcess1"/>
    <dgm:cxn modelId="{3832D1CF-FFD8-4BF2-928F-EE0EC79AF3EB}" type="presParOf" srcId="{76731010-F658-413C-A258-A4B007959D25}" destId="{21F34183-91DF-415D-BA8D-F780B2D13A2D}" srcOrd="9" destOrd="0" presId="urn:microsoft.com/office/officeart/2005/8/layout/lProcess1"/>
    <dgm:cxn modelId="{E6874D74-9F5B-4255-9A53-AD8C9665B7C3}" type="presParOf" srcId="{76731010-F658-413C-A258-A4B007959D25}" destId="{1690E49E-60EC-4359-BF7C-1A387223979F}" srcOrd="10" destOrd="0" presId="urn:microsoft.com/office/officeart/2005/8/layout/lProcess1"/>
    <dgm:cxn modelId="{538994FF-4ABD-4512-9FFD-CE5FA3028ACB}" type="presParOf" srcId="{76731010-F658-413C-A258-A4B007959D25}" destId="{0AFBE20C-D5C4-4692-92CD-1022EAC2C94E}" srcOrd="11" destOrd="0" presId="urn:microsoft.com/office/officeart/2005/8/layout/lProcess1"/>
    <dgm:cxn modelId="{F97C451D-F599-4B23-BCB2-87790C2DD9EC}" type="presParOf" srcId="{76731010-F658-413C-A258-A4B007959D25}" destId="{66394F87-7D12-4C73-BE06-5F9FDCA7E05D}" srcOrd="12" destOrd="0" presId="urn:microsoft.com/office/officeart/2005/8/layout/l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79614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026"/>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999" tIns="45192" rIns="91999" bIns="45192"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3" name="Rectangle 1027"/>
          <p:cNvSpPr>
            <a:spLocks noGrp="1" noRot="1" noChangeAspect="1" noChangeArrowheads="1" noTextEdit="1"/>
          </p:cNvSpPr>
          <p:nvPr>
            <p:ph type="sldImg" idx="2"/>
          </p:nvPr>
        </p:nvSpPr>
        <p:spPr bwMode="auto">
          <a:xfrm>
            <a:off x="1190625" y="704850"/>
            <a:ext cx="4629150" cy="3471863"/>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Tree>
    <p:extLst>
      <p:ext uri="{BB962C8B-B14F-4D97-AF65-F5344CB8AC3E}">
        <p14:creationId xmlns:p14="http://schemas.microsoft.com/office/powerpoint/2010/main" xmlns="" val="1478378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81100" y="696913"/>
            <a:ext cx="4649788" cy="3486150"/>
          </a:xfrm>
          <a:solidFill>
            <a:srgbClr val="FFFFFF"/>
          </a:solidFill>
          <a:ln/>
        </p:spPr>
      </p:sp>
      <p:sp>
        <p:nvSpPr>
          <p:cNvPr id="31747" name="Rectangle 3"/>
          <p:cNvSpPr>
            <a:spLocks noGrp="1" noChangeArrowheads="1"/>
          </p:cNvSpPr>
          <p:nvPr>
            <p:ph type="body" idx="1"/>
          </p:nvPr>
        </p:nvSpPr>
        <p:spPr>
          <a:solidFill>
            <a:srgbClr val="FFFFFF"/>
          </a:solidFill>
          <a:ln w="12700">
            <a:solidFill>
              <a:srgbClr val="000000"/>
            </a:solidFill>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noFill/>
        </p:spPr>
        <p:txBody>
          <a:bodyPr/>
          <a:lstStyle/>
          <a:p>
            <a:endParaRPr lang="en-US" smtClean="0"/>
          </a:p>
        </p:txBody>
      </p:sp>
      <p:sp>
        <p:nvSpPr>
          <p:cNvPr id="32771"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2645522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8000"/>
            <a:chOff x="0" y="0"/>
            <a:chExt cx="5759" cy="4320"/>
          </a:xfrm>
        </p:grpSpPr>
        <p:sp>
          <p:nvSpPr>
            <p:cNvPr id="5" name="Rectangle 3"/>
            <p:cNvSpPr>
              <a:spLocks noChangeArrowheads="1"/>
            </p:cNvSpPr>
            <p:nvPr/>
          </p:nvSpPr>
          <p:spPr bwMode="auto">
            <a:xfrm>
              <a:off x="0" y="0"/>
              <a:ext cx="910" cy="4320"/>
            </a:xfrm>
            <a:prstGeom prst="rect">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6" name="Group 4"/>
            <p:cNvGrpSpPr>
              <a:grpSpLocks/>
            </p:cNvGrpSpPr>
            <p:nvPr/>
          </p:nvGrpSpPr>
          <p:grpSpPr bwMode="auto">
            <a:xfrm>
              <a:off x="381" y="2280"/>
              <a:ext cx="5369" cy="48"/>
              <a:chOff x="381" y="2280"/>
              <a:chExt cx="5369" cy="48"/>
            </a:xfrm>
          </p:grpSpPr>
          <p:sp>
            <p:nvSpPr>
              <p:cNvPr id="8" name="Line 5"/>
              <p:cNvSpPr>
                <a:spLocks noChangeShapeType="1"/>
              </p:cNvSpPr>
              <p:nvPr/>
            </p:nvSpPr>
            <p:spPr bwMode="auto">
              <a:xfrm>
                <a:off x="381" y="2328"/>
                <a:ext cx="5369" cy="0"/>
              </a:xfrm>
              <a:prstGeom prst="line">
                <a:avLst/>
              </a:prstGeom>
              <a:noFill/>
              <a:ln w="25400">
                <a:solidFill>
                  <a:schemeClr val="hlink"/>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 name="Line 6"/>
              <p:cNvSpPr>
                <a:spLocks noChangeShapeType="1"/>
              </p:cNvSpPr>
              <p:nvPr/>
            </p:nvSpPr>
            <p:spPr bwMode="auto">
              <a:xfrm>
                <a:off x="381" y="2280"/>
                <a:ext cx="5369" cy="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7" name="Rectangle 7"/>
            <p:cNvSpPr>
              <a:spLocks noChangeArrowheads="1"/>
            </p:cNvSpPr>
            <p:nvPr/>
          </p:nvSpPr>
          <p:spPr bwMode="auto">
            <a:xfrm>
              <a:off x="384" y="960"/>
              <a:ext cx="5375" cy="384"/>
            </a:xfrm>
            <a:prstGeom prst="rect">
              <a:avLst/>
            </a:prstGeom>
            <a:gradFill rotWithShape="0">
              <a:gsLst>
                <a:gs pos="0">
                  <a:schemeClr val="accent1"/>
                </a:gs>
                <a:gs pos="100000">
                  <a:schemeClr val="bg2"/>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58376" name="Rectangle 8"/>
          <p:cNvSpPr>
            <a:spLocks noGrp="1" noChangeArrowheads="1"/>
          </p:cNvSpPr>
          <p:nvPr>
            <p:ph type="ctrTitle" sz="quarter"/>
          </p:nvPr>
        </p:nvSpPr>
        <p:spPr>
          <a:xfrm>
            <a:off x="685800" y="2286000"/>
            <a:ext cx="7772400" cy="1143000"/>
          </a:xfrm>
        </p:spPr>
        <p:txBody>
          <a:bodyPr/>
          <a:lstStyle>
            <a:lvl1pPr algn="ctr">
              <a:defRPr>
                <a:solidFill>
                  <a:srgbClr val="FFCC66"/>
                </a:solidFill>
              </a:defRPr>
            </a:lvl1pPr>
          </a:lstStyle>
          <a:p>
            <a:pPr lvl="0"/>
            <a:r>
              <a:rPr lang="en-US" noProof="0" dirty="0" smtClean="0"/>
              <a:t>Click to edit Master title style</a:t>
            </a:r>
          </a:p>
        </p:txBody>
      </p:sp>
      <p:sp>
        <p:nvSpPr>
          <p:cNvPr id="58377" name="Rectangle 9"/>
          <p:cNvSpPr>
            <a:spLocks noGrp="1" noChangeArrowheads="1"/>
          </p:cNvSpPr>
          <p:nvPr>
            <p:ph type="subTitle" sz="quarter" idx="1"/>
          </p:nvPr>
        </p:nvSpPr>
        <p:spPr>
          <a:xfrm>
            <a:off x="1371600" y="3886200"/>
            <a:ext cx="6400800" cy="1752600"/>
          </a:xfrm>
        </p:spPr>
        <p:txBody>
          <a:bodyPr/>
          <a:lstStyle>
            <a:lvl1pPr marL="0" indent="0" algn="ctr">
              <a:buFontTx/>
              <a:buNone/>
              <a:defRPr>
                <a:solidFill>
                  <a:srgbClr val="FFFFFF"/>
                </a:solidFill>
              </a:defRPr>
            </a:lvl1pPr>
          </a:lstStyle>
          <a:p>
            <a:pPr lvl="0"/>
            <a:r>
              <a:rPr lang="en-US" noProof="0" smtClean="0"/>
              <a:t>Click to edit Master subtitle style</a:t>
            </a:r>
          </a:p>
        </p:txBody>
      </p:sp>
      <p:sp>
        <p:nvSpPr>
          <p:cNvPr id="10" name="Rectangle 10"/>
          <p:cNvSpPr>
            <a:spLocks noGrp="1" noChangeArrowheads="1"/>
          </p:cNvSpPr>
          <p:nvPr>
            <p:ph type="dt" sz="quarter" idx="10"/>
          </p:nvPr>
        </p:nvSpPr>
        <p:spPr>
          <a:xfrm>
            <a:off x="3557588" y="5849938"/>
            <a:ext cx="2852737" cy="457200"/>
          </a:xfrm>
        </p:spPr>
        <p:txBody>
          <a:bodyPr/>
          <a:lstStyle>
            <a:lvl1pPr algn="ctr">
              <a:defRPr b="1">
                <a:solidFill>
                  <a:srgbClr val="FFFFFF"/>
                </a:solidFill>
              </a:defRPr>
            </a:lvl1pPr>
          </a:lstStyle>
          <a:p>
            <a:pPr>
              <a:defRPr/>
            </a:pPr>
            <a:r>
              <a:rPr lang="en-US"/>
              <a:t>Thursday, January 27, 2011</a:t>
            </a:r>
          </a:p>
          <a:p>
            <a:pPr>
              <a:defRPr/>
            </a:pPr>
            <a:r>
              <a:rPr lang="en-US"/>
              <a:t>Diocese of the Midwest</a:t>
            </a:r>
          </a:p>
        </p:txBody>
      </p:sp>
    </p:spTree>
    <p:extLst>
      <p:ext uri="{BB962C8B-B14F-4D97-AF65-F5344CB8AC3E}">
        <p14:creationId xmlns:p14="http://schemas.microsoft.com/office/powerpoint/2010/main" xmlns="" val="557913295"/>
      </p:ext>
    </p:extLst>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BE7F3BB-502F-4914-AB98-5B8CF9EA50EF}" type="slidenum">
              <a:rPr lang="en-US"/>
              <a:pPr>
                <a:defRPr/>
              </a:pPr>
              <a:t>‹#›</a:t>
            </a:fld>
            <a:endParaRPr lang="en-US"/>
          </a:p>
        </p:txBody>
      </p:sp>
    </p:spTree>
    <p:extLst>
      <p:ext uri="{BB962C8B-B14F-4D97-AF65-F5344CB8AC3E}">
        <p14:creationId xmlns:p14="http://schemas.microsoft.com/office/powerpoint/2010/main" xmlns="" val="3981381891"/>
      </p:ext>
    </p:extLst>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4188" y="266700"/>
            <a:ext cx="2081212" cy="5676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0550" y="266700"/>
            <a:ext cx="6091238" cy="5676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C914F81-AA04-484F-8535-B0390BD0B158}" type="slidenum">
              <a:rPr lang="en-US"/>
              <a:pPr>
                <a:defRPr/>
              </a:pPr>
              <a:t>‹#›</a:t>
            </a:fld>
            <a:endParaRPr lang="en-US"/>
          </a:p>
        </p:txBody>
      </p:sp>
    </p:spTree>
    <p:extLst>
      <p:ext uri="{BB962C8B-B14F-4D97-AF65-F5344CB8AC3E}">
        <p14:creationId xmlns:p14="http://schemas.microsoft.com/office/powerpoint/2010/main" xmlns="" val="1379115228"/>
      </p:ext>
    </p:extLst>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B7C8D0F-F371-401A-BD4B-9E251D746B8B}" type="slidenum">
              <a:rPr lang="en-US"/>
              <a:pPr>
                <a:defRPr/>
              </a:pPr>
              <a:t>‹#›</a:t>
            </a:fld>
            <a:endParaRPr lang="en-US"/>
          </a:p>
        </p:txBody>
      </p:sp>
    </p:spTree>
    <p:extLst>
      <p:ext uri="{BB962C8B-B14F-4D97-AF65-F5344CB8AC3E}">
        <p14:creationId xmlns:p14="http://schemas.microsoft.com/office/powerpoint/2010/main" xmlns="" val="326177564"/>
      </p:ext>
    </p:extLst>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4EB13C2-C2CC-43ED-8BC8-F083B505BCCE}" type="slidenum">
              <a:rPr lang="en-US"/>
              <a:pPr>
                <a:defRPr/>
              </a:pPr>
              <a:t>‹#›</a:t>
            </a:fld>
            <a:endParaRPr lang="en-US"/>
          </a:p>
        </p:txBody>
      </p:sp>
    </p:spTree>
    <p:extLst>
      <p:ext uri="{BB962C8B-B14F-4D97-AF65-F5344CB8AC3E}">
        <p14:creationId xmlns:p14="http://schemas.microsoft.com/office/powerpoint/2010/main" xmlns="" val="2938516353"/>
      </p:ext>
    </p:extLst>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790700"/>
            <a:ext cx="3810000" cy="415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790700"/>
            <a:ext cx="3810000" cy="4152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77F68EA-848F-4635-9288-A56E610F8F32}" type="slidenum">
              <a:rPr lang="en-US"/>
              <a:pPr>
                <a:defRPr/>
              </a:pPr>
              <a:t>‹#›</a:t>
            </a:fld>
            <a:endParaRPr lang="en-US"/>
          </a:p>
        </p:txBody>
      </p:sp>
    </p:spTree>
    <p:extLst>
      <p:ext uri="{BB962C8B-B14F-4D97-AF65-F5344CB8AC3E}">
        <p14:creationId xmlns:p14="http://schemas.microsoft.com/office/powerpoint/2010/main" xmlns="" val="3966010849"/>
      </p:ext>
    </p:extLst>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AD0A766A-4B24-4435-A6B8-8B7B572C227A}" type="slidenum">
              <a:rPr lang="en-US"/>
              <a:pPr>
                <a:defRPr/>
              </a:pPr>
              <a:t>‹#›</a:t>
            </a:fld>
            <a:endParaRPr lang="en-US"/>
          </a:p>
        </p:txBody>
      </p:sp>
    </p:spTree>
    <p:extLst>
      <p:ext uri="{BB962C8B-B14F-4D97-AF65-F5344CB8AC3E}">
        <p14:creationId xmlns:p14="http://schemas.microsoft.com/office/powerpoint/2010/main" xmlns="" val="1494971578"/>
      </p:ext>
    </p:extLst>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8E994F00-3AFB-4D97-9FE9-C36402D2F0D0}" type="slidenum">
              <a:rPr lang="en-US"/>
              <a:pPr>
                <a:defRPr/>
              </a:pPr>
              <a:t>‹#›</a:t>
            </a:fld>
            <a:endParaRPr lang="en-US"/>
          </a:p>
        </p:txBody>
      </p:sp>
    </p:spTree>
    <p:extLst>
      <p:ext uri="{BB962C8B-B14F-4D97-AF65-F5344CB8AC3E}">
        <p14:creationId xmlns:p14="http://schemas.microsoft.com/office/powerpoint/2010/main" xmlns="" val="3714618618"/>
      </p:ext>
    </p:extLst>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43775024-3936-4F66-B579-BC70BCC4CBD2}" type="slidenum">
              <a:rPr lang="en-US"/>
              <a:pPr>
                <a:defRPr/>
              </a:pPr>
              <a:t>‹#›</a:t>
            </a:fld>
            <a:endParaRPr lang="en-US"/>
          </a:p>
        </p:txBody>
      </p:sp>
    </p:spTree>
    <p:extLst>
      <p:ext uri="{BB962C8B-B14F-4D97-AF65-F5344CB8AC3E}">
        <p14:creationId xmlns:p14="http://schemas.microsoft.com/office/powerpoint/2010/main" xmlns="" val="1398409452"/>
      </p:ext>
    </p:extLst>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575C7A6-4512-4775-88EF-0FA36C0DAC05}" type="slidenum">
              <a:rPr lang="en-US"/>
              <a:pPr>
                <a:defRPr/>
              </a:pPr>
              <a:t>‹#›</a:t>
            </a:fld>
            <a:endParaRPr lang="en-US"/>
          </a:p>
        </p:txBody>
      </p:sp>
    </p:spTree>
    <p:extLst>
      <p:ext uri="{BB962C8B-B14F-4D97-AF65-F5344CB8AC3E}">
        <p14:creationId xmlns:p14="http://schemas.microsoft.com/office/powerpoint/2010/main" xmlns="" val="1054278256"/>
      </p:ext>
    </p:extLst>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2C3C6FE-0845-4974-B693-A228C810E77C}" type="slidenum">
              <a:rPr lang="en-US"/>
              <a:pPr>
                <a:defRPr/>
              </a:pPr>
              <a:t>‹#›</a:t>
            </a:fld>
            <a:endParaRPr lang="en-US"/>
          </a:p>
        </p:txBody>
      </p:sp>
    </p:spTree>
    <p:extLst>
      <p:ext uri="{BB962C8B-B14F-4D97-AF65-F5344CB8AC3E}">
        <p14:creationId xmlns:p14="http://schemas.microsoft.com/office/powerpoint/2010/main" xmlns="" val="94608157"/>
      </p:ext>
    </p:extLst>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28125" cy="6858000"/>
            <a:chOff x="0" y="0"/>
            <a:chExt cx="5750" cy="4320"/>
          </a:xfrm>
        </p:grpSpPr>
        <p:sp>
          <p:nvSpPr>
            <p:cNvPr id="1032" name="Rectangle 3"/>
            <p:cNvSpPr>
              <a:spLocks noChangeArrowheads="1"/>
            </p:cNvSpPr>
            <p:nvPr/>
          </p:nvSpPr>
          <p:spPr bwMode="auto">
            <a:xfrm>
              <a:off x="0" y="0"/>
              <a:ext cx="910" cy="4320"/>
            </a:xfrm>
            <a:prstGeom prst="rect">
              <a:avLst/>
            </a:prstGeom>
            <a:gradFill rotWithShape="0">
              <a:gsLst>
                <a:gs pos="0">
                  <a:schemeClr val="bg1"/>
                </a:gs>
                <a:gs pos="100000">
                  <a:schemeClr val="accent1"/>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1033" name="Group 4"/>
            <p:cNvGrpSpPr>
              <a:grpSpLocks/>
            </p:cNvGrpSpPr>
            <p:nvPr/>
          </p:nvGrpSpPr>
          <p:grpSpPr bwMode="auto">
            <a:xfrm>
              <a:off x="381" y="888"/>
              <a:ext cx="5369" cy="48"/>
              <a:chOff x="381" y="888"/>
              <a:chExt cx="5369" cy="48"/>
            </a:xfrm>
          </p:grpSpPr>
          <p:sp>
            <p:nvSpPr>
              <p:cNvPr id="1034" name="Line 5"/>
              <p:cNvSpPr>
                <a:spLocks noChangeShapeType="1"/>
              </p:cNvSpPr>
              <p:nvPr/>
            </p:nvSpPr>
            <p:spPr bwMode="auto">
              <a:xfrm>
                <a:off x="381" y="936"/>
                <a:ext cx="5369" cy="0"/>
              </a:xfrm>
              <a:prstGeom prst="line">
                <a:avLst/>
              </a:prstGeom>
              <a:noFill/>
              <a:ln w="25400">
                <a:solidFill>
                  <a:schemeClr val="hlink"/>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5" name="Line 6"/>
              <p:cNvSpPr>
                <a:spLocks noChangeShapeType="1"/>
              </p:cNvSpPr>
              <p:nvPr/>
            </p:nvSpPr>
            <p:spPr bwMode="auto">
              <a:xfrm>
                <a:off x="381" y="888"/>
                <a:ext cx="5369" cy="0"/>
              </a:xfrm>
              <a:prstGeom prst="line">
                <a:avLst/>
              </a:prstGeom>
              <a:noFill/>
              <a:ln w="76200">
                <a:solidFill>
                  <a:schemeClr val="hlink"/>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
        <p:nvSpPr>
          <p:cNvPr id="1027" name="Rectangle 7"/>
          <p:cNvSpPr>
            <a:spLocks noGrp="1" noChangeArrowheads="1"/>
          </p:cNvSpPr>
          <p:nvPr>
            <p:ph type="title"/>
          </p:nvPr>
        </p:nvSpPr>
        <p:spPr bwMode="auto">
          <a:xfrm>
            <a:off x="590550" y="266700"/>
            <a:ext cx="779145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1143000" y="1790700"/>
            <a:ext cx="7772400" cy="415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53" name="Rectangle 9"/>
          <p:cNvSpPr>
            <a:spLocks noGrp="1" noChangeArrowheads="1"/>
          </p:cNvSpPr>
          <p:nvPr>
            <p:ph type="dt" sz="half" idx="2"/>
          </p:nvPr>
        </p:nvSpPr>
        <p:spPr bwMode="auto">
          <a:xfrm>
            <a:off x="6096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lvl1pPr>
          </a:lstStyle>
          <a:p>
            <a:pPr>
              <a:defRPr/>
            </a:pPr>
            <a:endParaRPr lang="en-US"/>
          </a:p>
        </p:txBody>
      </p:sp>
      <p:sp>
        <p:nvSpPr>
          <p:cNvPr id="57354" name="Rectangle 10"/>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eaLnBrk="0" hangingPunct="0">
              <a:defRPr sz="1400"/>
            </a:lvl1pPr>
          </a:lstStyle>
          <a:p>
            <a:pPr>
              <a:defRPr/>
            </a:pPr>
            <a:endParaRPr lang="en-US"/>
          </a:p>
        </p:txBody>
      </p:sp>
      <p:sp>
        <p:nvSpPr>
          <p:cNvPr id="57355" name="Rectangle 11"/>
          <p:cNvSpPr>
            <a:spLocks noGrp="1" noChangeArrowheads="1"/>
          </p:cNvSpPr>
          <p:nvPr>
            <p:ph type="sldNum" sz="quarter" idx="4"/>
          </p:nvPr>
        </p:nvSpPr>
        <p:spPr bwMode="auto">
          <a:xfrm>
            <a:off x="70104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a:lvl1pPr>
          </a:lstStyle>
          <a:p>
            <a:pPr>
              <a:defRPr/>
            </a:pPr>
            <a:fld id="{B12896D8-B985-47D1-AF7A-4A066DB4B9A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ransition>
    <p:circle/>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Book Antiqua" pitchFamily="18" charset="0"/>
        </a:defRPr>
      </a:lvl2pPr>
      <a:lvl3pPr algn="l" rtl="0" eaLnBrk="0" fontAlgn="base" hangingPunct="0">
        <a:spcBef>
          <a:spcPct val="0"/>
        </a:spcBef>
        <a:spcAft>
          <a:spcPct val="0"/>
        </a:spcAft>
        <a:defRPr sz="4400">
          <a:solidFill>
            <a:schemeClr val="tx2"/>
          </a:solidFill>
          <a:latin typeface="Book Antiqua" pitchFamily="18" charset="0"/>
        </a:defRPr>
      </a:lvl3pPr>
      <a:lvl4pPr algn="l" rtl="0" eaLnBrk="0" fontAlgn="base" hangingPunct="0">
        <a:spcBef>
          <a:spcPct val="0"/>
        </a:spcBef>
        <a:spcAft>
          <a:spcPct val="0"/>
        </a:spcAft>
        <a:defRPr sz="4400">
          <a:solidFill>
            <a:schemeClr val="tx2"/>
          </a:solidFill>
          <a:latin typeface="Book Antiqua" pitchFamily="18" charset="0"/>
        </a:defRPr>
      </a:lvl4pPr>
      <a:lvl5pPr algn="l" rtl="0" eaLnBrk="0" fontAlgn="base" hangingPunct="0">
        <a:spcBef>
          <a:spcPct val="0"/>
        </a:spcBef>
        <a:spcAft>
          <a:spcPct val="0"/>
        </a:spcAft>
        <a:defRPr sz="4400">
          <a:solidFill>
            <a:schemeClr val="tx2"/>
          </a:solidFill>
          <a:latin typeface="Book Antiqua" pitchFamily="18" charset="0"/>
        </a:defRPr>
      </a:lvl5pPr>
      <a:lvl6pPr marL="457200" algn="l" rtl="0" eaLnBrk="0" fontAlgn="base" hangingPunct="0">
        <a:spcBef>
          <a:spcPct val="0"/>
        </a:spcBef>
        <a:spcAft>
          <a:spcPct val="0"/>
        </a:spcAft>
        <a:defRPr sz="4400">
          <a:solidFill>
            <a:schemeClr val="tx2"/>
          </a:solidFill>
          <a:latin typeface="Book Antiqua" pitchFamily="18" charset="0"/>
        </a:defRPr>
      </a:lvl6pPr>
      <a:lvl7pPr marL="914400" algn="l" rtl="0" eaLnBrk="0" fontAlgn="base" hangingPunct="0">
        <a:spcBef>
          <a:spcPct val="0"/>
        </a:spcBef>
        <a:spcAft>
          <a:spcPct val="0"/>
        </a:spcAft>
        <a:defRPr sz="4400">
          <a:solidFill>
            <a:schemeClr val="tx2"/>
          </a:solidFill>
          <a:latin typeface="Book Antiqua" pitchFamily="18" charset="0"/>
        </a:defRPr>
      </a:lvl7pPr>
      <a:lvl8pPr marL="1371600" algn="l" rtl="0" eaLnBrk="0" fontAlgn="base" hangingPunct="0">
        <a:spcBef>
          <a:spcPct val="0"/>
        </a:spcBef>
        <a:spcAft>
          <a:spcPct val="0"/>
        </a:spcAft>
        <a:defRPr sz="4400">
          <a:solidFill>
            <a:schemeClr val="tx2"/>
          </a:solidFill>
          <a:latin typeface="Book Antiqua" pitchFamily="18" charset="0"/>
        </a:defRPr>
      </a:lvl8pPr>
      <a:lvl9pPr marL="1828800" algn="l"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3200">
          <a:solidFill>
            <a:schemeClr val="tx1"/>
          </a:solidFill>
          <a:latin typeface="+mn-lt"/>
        </a:defRPr>
      </a:lvl2pPr>
      <a:lvl3pPr marL="1143000" indent="-228600" algn="l" rtl="0" eaLnBrk="0" fontAlgn="base" hangingPunct="0">
        <a:spcBef>
          <a:spcPct val="20000"/>
        </a:spcBef>
        <a:spcAft>
          <a:spcPct val="0"/>
        </a:spcAft>
        <a:buClr>
          <a:schemeClr val="tx2"/>
        </a:buClr>
        <a:buChar char="•"/>
        <a:defRPr sz="3200">
          <a:solidFill>
            <a:schemeClr val="tx1"/>
          </a:solidFill>
          <a:latin typeface="+mn-lt"/>
        </a:defRPr>
      </a:lvl3pPr>
      <a:lvl4pPr marL="1600200" indent="-228600" algn="l" rtl="0" eaLnBrk="0" fontAlgn="base" hangingPunct="0">
        <a:spcBef>
          <a:spcPct val="20000"/>
        </a:spcBef>
        <a:spcAft>
          <a:spcPct val="0"/>
        </a:spcAft>
        <a:buClr>
          <a:schemeClr val="tx2"/>
        </a:buClr>
        <a:buChar char="•"/>
        <a:defRPr sz="3200">
          <a:solidFill>
            <a:schemeClr val="tx1"/>
          </a:solidFill>
          <a:latin typeface="+mn-lt"/>
        </a:defRPr>
      </a:lvl4pPr>
      <a:lvl5pPr marL="2057400" indent="-228600" algn="l" rtl="0" eaLnBrk="0" fontAlgn="base" hangingPunct="0">
        <a:spcBef>
          <a:spcPct val="20000"/>
        </a:spcBef>
        <a:spcAft>
          <a:spcPct val="0"/>
        </a:spcAft>
        <a:buClr>
          <a:schemeClr val="tx2"/>
        </a:buClr>
        <a:buChar char="•"/>
        <a:defRPr sz="3200">
          <a:solidFill>
            <a:schemeClr val="tx1"/>
          </a:solidFill>
          <a:latin typeface="+mn-lt"/>
        </a:defRPr>
      </a:lvl5pPr>
      <a:lvl6pPr marL="2514600" indent="-228600" algn="l" rtl="0" eaLnBrk="0" fontAlgn="base" hangingPunct="0">
        <a:spcBef>
          <a:spcPct val="20000"/>
        </a:spcBef>
        <a:spcAft>
          <a:spcPct val="0"/>
        </a:spcAft>
        <a:buClr>
          <a:schemeClr val="tx2"/>
        </a:buClr>
        <a:buChar char="•"/>
        <a:defRPr sz="3200">
          <a:solidFill>
            <a:schemeClr val="tx1"/>
          </a:solidFill>
          <a:latin typeface="+mn-lt"/>
        </a:defRPr>
      </a:lvl6pPr>
      <a:lvl7pPr marL="2971800" indent="-228600" algn="l" rtl="0" eaLnBrk="0" fontAlgn="base" hangingPunct="0">
        <a:spcBef>
          <a:spcPct val="20000"/>
        </a:spcBef>
        <a:spcAft>
          <a:spcPct val="0"/>
        </a:spcAft>
        <a:buClr>
          <a:schemeClr val="tx2"/>
        </a:buClr>
        <a:buChar char="•"/>
        <a:defRPr sz="3200">
          <a:solidFill>
            <a:schemeClr val="tx1"/>
          </a:solidFill>
          <a:latin typeface="+mn-lt"/>
        </a:defRPr>
      </a:lvl7pPr>
      <a:lvl8pPr marL="3429000" indent="-228600" algn="l" rtl="0" eaLnBrk="0" fontAlgn="base" hangingPunct="0">
        <a:spcBef>
          <a:spcPct val="20000"/>
        </a:spcBef>
        <a:spcAft>
          <a:spcPct val="0"/>
        </a:spcAft>
        <a:buClr>
          <a:schemeClr val="tx2"/>
        </a:buClr>
        <a:buChar char="•"/>
        <a:defRPr sz="3200">
          <a:solidFill>
            <a:schemeClr val="tx1"/>
          </a:solidFill>
          <a:latin typeface="+mn-lt"/>
        </a:defRPr>
      </a:lvl8pPr>
      <a:lvl9pPr marL="3886200" indent="-228600" algn="l" rtl="0" eaLnBrk="0" fontAlgn="base" hangingPunct="0">
        <a:spcBef>
          <a:spcPct val="20000"/>
        </a:spcBef>
        <a:spcAft>
          <a:spcPct val="0"/>
        </a:spcAft>
        <a:buClr>
          <a:schemeClr val="tx2"/>
        </a:buClr>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5" Type="http://schemas.openxmlformats.org/officeDocument/2006/relationships/chart" Target="../charts/chart4.xml"/><Relationship Id="rId4" Type="http://schemas.openxmlformats.org/officeDocument/2006/relationships/chart" Target="../charts/char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solidFill>
                  <a:schemeClr val="tx2"/>
                </a:solidFill>
                <a:latin typeface="Papyrus" pitchFamily="66" charset="0"/>
              </a:rPr>
              <a:t>Today’s Topic</a:t>
            </a:r>
            <a:endParaRPr lang="en-US" b="1" dirty="0">
              <a:solidFill>
                <a:schemeClr val="tx2"/>
              </a:solidFill>
              <a:latin typeface="Papyrus" pitchFamily="66" charset="0"/>
            </a:endParaRPr>
          </a:p>
        </p:txBody>
      </p:sp>
      <p:sp>
        <p:nvSpPr>
          <p:cNvPr id="5" name="Content Placeholder 4"/>
          <p:cNvSpPr>
            <a:spLocks noGrp="1"/>
          </p:cNvSpPr>
          <p:nvPr>
            <p:ph idx="1"/>
          </p:nvPr>
        </p:nvSpPr>
        <p:spPr>
          <a:xfrm>
            <a:off x="457200" y="1600200"/>
            <a:ext cx="7924800" cy="4572000"/>
          </a:xfrm>
        </p:spPr>
        <p:txBody>
          <a:bodyPr>
            <a:normAutofit/>
          </a:bodyPr>
          <a:lstStyle/>
          <a:p>
            <a:pPr marL="0" indent="0" algn="ctr">
              <a:buNone/>
            </a:pPr>
            <a:r>
              <a:rPr lang="en-US" sz="3600" b="1" dirty="0" smtClean="0">
                <a:latin typeface="Papyrus" pitchFamily="66" charset="0"/>
              </a:rPr>
              <a:t>Discovering Parish Core Values</a:t>
            </a:r>
          </a:p>
          <a:p>
            <a:pPr marL="0" lvl="0" indent="0" algn="ctr">
              <a:buNone/>
            </a:pPr>
            <a:r>
              <a:rPr lang="en-US" i="1" dirty="0" smtClean="0"/>
              <a:t>Foundation for Living a Life in Christ</a:t>
            </a:r>
            <a:endParaRPr lang="en-US" sz="4800" dirty="0" smtClean="0"/>
          </a:p>
          <a:p>
            <a:pPr marL="0" indent="0" algn="ctr">
              <a:buNone/>
            </a:pPr>
            <a:endParaRPr lang="en-US" sz="4000" b="1" dirty="0" smtClean="0">
              <a:latin typeface="Papyrus" pitchFamily="66" charset="0"/>
            </a:endParaRPr>
          </a:p>
        </p:txBody>
      </p:sp>
      <p:sp>
        <p:nvSpPr>
          <p:cNvPr id="9" name="TextBox 8"/>
          <p:cNvSpPr txBox="1"/>
          <p:nvPr/>
        </p:nvSpPr>
        <p:spPr>
          <a:xfrm>
            <a:off x="2514600" y="5029200"/>
            <a:ext cx="2909771" cy="461665"/>
          </a:xfrm>
          <a:prstGeom prst="rect">
            <a:avLst/>
          </a:prstGeom>
          <a:noFill/>
        </p:spPr>
        <p:txBody>
          <a:bodyPr wrap="none" rtlCol="0">
            <a:spAutoFit/>
          </a:bodyPr>
          <a:lstStyle/>
          <a:p>
            <a:r>
              <a:rPr lang="en-US" sz="2400" b="1" dirty="0" smtClean="0">
                <a:solidFill>
                  <a:schemeClr val="tx2"/>
                </a:solidFill>
                <a:latin typeface="Papyrus" pitchFamily="66" charset="0"/>
              </a:rPr>
              <a:t>Fr. Jonathan Ivanoff</a:t>
            </a:r>
            <a:endParaRPr lang="en-US" sz="2400" b="1" dirty="0">
              <a:solidFill>
                <a:schemeClr val="tx2"/>
              </a:solidFill>
              <a:latin typeface="Papyrus" pitchFamily="66" charset="0"/>
            </a:endParaRPr>
          </a:p>
        </p:txBody>
      </p:sp>
      <p:pic>
        <p:nvPicPr>
          <p:cNvPr id="3077" name="Picture 5" descr="C:\Documents and Settings\Joseph Kormos\My Documents\My Pictures\Diocese\webinar2logo.jpg"/>
          <p:cNvPicPr>
            <a:picLocks noChangeAspect="1" noChangeArrowheads="1"/>
          </p:cNvPicPr>
          <p:nvPr/>
        </p:nvPicPr>
        <p:blipFill>
          <a:blip r:embed="rId2" cstate="print"/>
          <a:srcRect/>
          <a:stretch>
            <a:fillRect/>
          </a:stretch>
        </p:blipFill>
        <p:spPr bwMode="auto">
          <a:xfrm>
            <a:off x="6324600" y="4648200"/>
            <a:ext cx="2057400" cy="1905000"/>
          </a:xfrm>
          <a:prstGeom prst="rect">
            <a:avLst/>
          </a:prstGeom>
          <a:noFill/>
        </p:spPr>
      </p:pic>
      <p:pic>
        <p:nvPicPr>
          <p:cNvPr id="1026" name="Picture 2" descr="C:\Documents and Settings\Joseph Kormos\My Documents\My Pictures\Diocese\Clergypics\Ivanoff.jpg"/>
          <p:cNvPicPr>
            <a:picLocks noChangeAspect="1" noChangeArrowheads="1"/>
          </p:cNvPicPr>
          <p:nvPr/>
        </p:nvPicPr>
        <p:blipFill>
          <a:blip r:embed="rId3" cstate="print"/>
          <a:srcRect/>
          <a:stretch>
            <a:fillRect/>
          </a:stretch>
        </p:blipFill>
        <p:spPr bwMode="auto">
          <a:xfrm>
            <a:off x="1143000" y="3733800"/>
            <a:ext cx="1190625" cy="1790700"/>
          </a:xfrm>
          <a:prstGeom prst="rect">
            <a:avLst/>
          </a:prstGeom>
          <a:noFill/>
        </p:spPr>
      </p:pic>
      <p:sp>
        <p:nvSpPr>
          <p:cNvPr id="10" name="TextBox 9"/>
          <p:cNvSpPr txBox="1"/>
          <p:nvPr/>
        </p:nvSpPr>
        <p:spPr>
          <a:xfrm>
            <a:off x="6400800" y="3886200"/>
            <a:ext cx="1840568" cy="646331"/>
          </a:xfrm>
          <a:prstGeom prst="rect">
            <a:avLst/>
          </a:prstGeom>
          <a:noFill/>
        </p:spPr>
        <p:txBody>
          <a:bodyPr wrap="none" rtlCol="0">
            <a:spAutoFit/>
          </a:bodyPr>
          <a:lstStyle/>
          <a:p>
            <a:pPr algn="ctr"/>
            <a:r>
              <a:rPr lang="en-US" b="1" dirty="0" smtClean="0">
                <a:solidFill>
                  <a:schemeClr val="tx2"/>
                </a:solidFill>
                <a:latin typeface="Papyrus" pitchFamily="66" charset="0"/>
              </a:rPr>
              <a:t>Joseph Kormos,</a:t>
            </a:r>
          </a:p>
          <a:p>
            <a:pPr algn="ctr"/>
            <a:r>
              <a:rPr lang="en-US" b="1" i="1" dirty="0" smtClean="0">
                <a:solidFill>
                  <a:schemeClr val="tx2"/>
                </a:solidFill>
                <a:latin typeface="Papyrus" pitchFamily="66" charset="0"/>
              </a:rPr>
              <a:t>Moderator</a:t>
            </a:r>
            <a:endParaRPr lang="en-US" b="1" i="1" dirty="0">
              <a:solidFill>
                <a:schemeClr val="tx2"/>
              </a:solidFill>
              <a:latin typeface="Papyrus" pitchFamily="66" charset="0"/>
            </a:endParaRP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a:xfrm>
            <a:off x="682625" y="268288"/>
            <a:ext cx="7715250" cy="1143000"/>
          </a:xfrm>
        </p:spPr>
        <p:txBody>
          <a:bodyPr/>
          <a:lstStyle/>
          <a:p>
            <a:r>
              <a:rPr lang="en-US" smtClean="0"/>
              <a:t>Why are Values Important?</a:t>
            </a:r>
          </a:p>
        </p:txBody>
      </p:sp>
      <p:sp>
        <p:nvSpPr>
          <p:cNvPr id="10243" name="Rectangle 4"/>
          <p:cNvSpPr>
            <a:spLocks noGrp="1" noChangeArrowheads="1"/>
          </p:cNvSpPr>
          <p:nvPr>
            <p:ph type="body" idx="1"/>
          </p:nvPr>
        </p:nvSpPr>
        <p:spPr>
          <a:xfrm>
            <a:off x="1149350" y="1755775"/>
            <a:ext cx="7772400" cy="4300538"/>
          </a:xfrm>
        </p:spPr>
        <p:txBody>
          <a:bodyPr/>
          <a:lstStyle/>
          <a:p>
            <a:r>
              <a:rPr lang="en-US" sz="3600" dirty="0" smtClean="0">
                <a:solidFill>
                  <a:schemeClr val="tx2"/>
                </a:solidFill>
              </a:rPr>
              <a:t>Provide foundation</a:t>
            </a:r>
          </a:p>
          <a:p>
            <a:r>
              <a:rPr lang="en-US" sz="3600" dirty="0" smtClean="0">
                <a:solidFill>
                  <a:schemeClr val="tx2"/>
                </a:solidFill>
              </a:rPr>
              <a:t>Well-defined target</a:t>
            </a:r>
          </a:p>
          <a:p>
            <a:r>
              <a:rPr lang="en-US" sz="3600" dirty="0" smtClean="0">
                <a:solidFill>
                  <a:schemeClr val="tx2"/>
                </a:solidFill>
              </a:rPr>
              <a:t>Aid in averting conflict</a:t>
            </a:r>
          </a:p>
          <a:p>
            <a:r>
              <a:rPr lang="en-US" sz="3600" dirty="0" smtClean="0">
                <a:solidFill>
                  <a:schemeClr val="tx2"/>
                </a:solidFill>
              </a:rPr>
              <a:t>Provides spiritual authority</a:t>
            </a:r>
          </a:p>
          <a:p>
            <a:r>
              <a:rPr lang="en-US" sz="3600" dirty="0" smtClean="0">
                <a:solidFill>
                  <a:schemeClr val="tx2"/>
                </a:solidFill>
              </a:rPr>
              <a:t>Answers why we do what we do</a:t>
            </a:r>
          </a:p>
          <a:p>
            <a:r>
              <a:rPr lang="en-US" sz="3600" dirty="0" smtClean="0">
                <a:solidFill>
                  <a:schemeClr val="tx2"/>
                </a:solidFill>
              </a:rPr>
              <a:t>Provide the courage for risk taking</a:t>
            </a:r>
            <a:endParaRPr lang="en-US" sz="3600"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ircle(in)">
                                      <p:cBhvr>
                                        <p:cTn id="7" dur="1000"/>
                                        <p:tgtEl>
                                          <p:spTgt spid="10243">
                                            <p:txEl>
                                              <p:pRg st="0" end="0"/>
                                            </p:txEl>
                                          </p:spTgt>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circle(in)">
                                      <p:cBhvr>
                                        <p:cTn id="12" dur="1000"/>
                                        <p:tgtEl>
                                          <p:spTgt spid="10243">
                                            <p:txEl>
                                              <p:pRg st="1" end="1"/>
                                            </p:txEl>
                                          </p:spTgt>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circle(in)">
                                      <p:cBhvr>
                                        <p:cTn id="17" dur="1000"/>
                                        <p:tgtEl>
                                          <p:spTgt spid="10243">
                                            <p:txEl>
                                              <p:pRg st="2" end="2"/>
                                            </p:txEl>
                                          </p:spTgt>
                                        </p:tgtEl>
                                      </p:cBhvr>
                                    </p:animEffect>
                                  </p:childTnLst>
                                </p:cTn>
                              </p:par>
                            </p:childTnLst>
                          </p:cTn>
                        </p:par>
                      </p:childTnLst>
                    </p:cTn>
                  </p:par>
                  <p:par>
                    <p:cTn id="18" fill="hold">
                      <p:stCondLst>
                        <p:cond delay="indefinite"/>
                      </p:stCondLst>
                      <p:childTnLst>
                        <p:par>
                          <p:cTn id="19" fill="hold" nodeType="after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circle(in)">
                                      <p:cBhvr>
                                        <p:cTn id="22" dur="1000"/>
                                        <p:tgtEl>
                                          <p:spTgt spid="10243">
                                            <p:txEl>
                                              <p:pRg st="3" end="3"/>
                                            </p:txEl>
                                          </p:spTgt>
                                        </p:tgtEl>
                                      </p:cBhvr>
                                    </p:animEffect>
                                  </p:childTnLst>
                                </p:cTn>
                              </p:par>
                            </p:childTnLst>
                          </p:cTn>
                        </p:par>
                      </p:childTnLst>
                    </p:cTn>
                  </p:par>
                  <p:par>
                    <p:cTn id="23" fill="hold">
                      <p:stCondLst>
                        <p:cond delay="indefinite"/>
                      </p:stCondLst>
                      <p:childTnLst>
                        <p:par>
                          <p:cTn id="24" fill="hold" nodeType="after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circle(in)">
                                      <p:cBhvr>
                                        <p:cTn id="27" dur="1000"/>
                                        <p:tgtEl>
                                          <p:spTgt spid="10243">
                                            <p:txEl>
                                              <p:pRg st="4" end="4"/>
                                            </p:txEl>
                                          </p:spTgt>
                                        </p:tgtEl>
                                      </p:cBhvr>
                                    </p:animEffect>
                                  </p:childTnLst>
                                </p:cTn>
                              </p:par>
                            </p:childTnLst>
                          </p:cTn>
                        </p:par>
                      </p:childTnLst>
                    </p:cTn>
                  </p:par>
                  <p:par>
                    <p:cTn id="28" fill="hold">
                      <p:stCondLst>
                        <p:cond delay="indefinite"/>
                      </p:stCondLst>
                      <p:childTnLst>
                        <p:par>
                          <p:cTn id="29" fill="hold" nodeType="after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circle(in)">
                                      <p:cBhvr>
                                        <p:cTn id="32" dur="1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90550" y="266700"/>
            <a:ext cx="8420100" cy="1104900"/>
          </a:xfrm>
        </p:spPr>
        <p:txBody>
          <a:bodyPr/>
          <a:lstStyle/>
          <a:p>
            <a:r>
              <a:rPr lang="en-US" smtClean="0"/>
              <a:t>Core Values &amp; Ministry Success</a:t>
            </a:r>
          </a:p>
        </p:txBody>
      </p:sp>
      <p:sp>
        <p:nvSpPr>
          <p:cNvPr id="11267" name="Content Placeholder 2"/>
          <p:cNvSpPr>
            <a:spLocks noGrp="1"/>
          </p:cNvSpPr>
          <p:nvPr>
            <p:ph idx="1"/>
          </p:nvPr>
        </p:nvSpPr>
        <p:spPr>
          <a:xfrm>
            <a:off x="1143000" y="1770063"/>
            <a:ext cx="7772400" cy="4152900"/>
          </a:xfrm>
        </p:spPr>
        <p:txBody>
          <a:bodyPr/>
          <a:lstStyle/>
          <a:p>
            <a:r>
              <a:rPr lang="en-US" dirty="0" smtClean="0">
                <a:solidFill>
                  <a:schemeClr val="tx2"/>
                </a:solidFill>
              </a:rPr>
              <a:t>Encourage commitment, enthusiasm, and effort</a:t>
            </a:r>
          </a:p>
          <a:p>
            <a:r>
              <a:rPr lang="en-US" dirty="0" smtClean="0">
                <a:solidFill>
                  <a:schemeClr val="tx2"/>
                </a:solidFill>
              </a:rPr>
              <a:t>Provide incentive</a:t>
            </a:r>
          </a:p>
          <a:p>
            <a:r>
              <a:rPr lang="en-US" dirty="0" smtClean="0">
                <a:solidFill>
                  <a:schemeClr val="tx2"/>
                </a:solidFill>
              </a:rPr>
              <a:t>Promote innovation, risk-taking</a:t>
            </a:r>
          </a:p>
          <a:p>
            <a:r>
              <a:rPr lang="en-US" dirty="0" smtClean="0">
                <a:solidFill>
                  <a:schemeClr val="tx2"/>
                </a:solidFill>
              </a:rPr>
              <a:t>Facilitate better communication, decision-making and evaluation</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plus(in)">
                                      <p:cBhvr>
                                        <p:cTn id="7" dur="1000"/>
                                        <p:tgtEl>
                                          <p:spTgt spid="11267">
                                            <p:txEl>
                                              <p:pRg st="0" end="0"/>
                                            </p:txEl>
                                          </p:spTgt>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plus(in)">
                                      <p:cBhvr>
                                        <p:cTn id="12" dur="1000"/>
                                        <p:tgtEl>
                                          <p:spTgt spid="11267">
                                            <p:txEl>
                                              <p:pRg st="1" end="1"/>
                                            </p:txEl>
                                          </p:spTgt>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plus(in)">
                                      <p:cBhvr>
                                        <p:cTn id="17" dur="1000"/>
                                        <p:tgtEl>
                                          <p:spTgt spid="11267">
                                            <p:txEl>
                                              <p:pRg st="2" end="2"/>
                                            </p:txEl>
                                          </p:spTgt>
                                        </p:tgtEl>
                                      </p:cBhvr>
                                    </p:animEffect>
                                  </p:childTnLst>
                                </p:cTn>
                              </p:par>
                            </p:childTnLst>
                          </p:cTn>
                        </p:par>
                      </p:childTnLst>
                    </p:cTn>
                  </p:par>
                  <p:par>
                    <p:cTn id="18" fill="hold">
                      <p:stCondLst>
                        <p:cond delay="indefinite"/>
                      </p:stCondLst>
                      <p:childTnLst>
                        <p:par>
                          <p:cTn id="19" fill="hold" nodeType="afterGroup">
                            <p:stCondLst>
                              <p:cond delay="0"/>
                            </p:stCondLst>
                            <p:childTnLst>
                              <p:par>
                                <p:cTn id="20" presetID="13" presetClass="entr" presetSubtype="16"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plus(in)">
                                      <p:cBhvr>
                                        <p:cTn id="22" dur="10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What is the Most Accurate Indicator of Your Values?</a:t>
            </a:r>
          </a:p>
        </p:txBody>
      </p:sp>
      <p:sp>
        <p:nvSpPr>
          <p:cNvPr id="12291" name="Rectangle 3"/>
          <p:cNvSpPr>
            <a:spLocks noGrp="1" noChangeArrowheads="1"/>
          </p:cNvSpPr>
          <p:nvPr>
            <p:ph type="body" idx="1"/>
          </p:nvPr>
        </p:nvSpPr>
        <p:spPr>
          <a:xfrm>
            <a:off x="1133475" y="1770063"/>
            <a:ext cx="7772400" cy="4152900"/>
          </a:xfrm>
        </p:spPr>
        <p:txBody>
          <a:bodyPr/>
          <a:lstStyle/>
          <a:p>
            <a:pPr>
              <a:lnSpc>
                <a:spcPct val="150000"/>
              </a:lnSpc>
              <a:spcBef>
                <a:spcPct val="0"/>
              </a:spcBef>
              <a:buFontTx/>
              <a:buNone/>
            </a:pPr>
            <a:r>
              <a:rPr lang="en-US" sz="4000" b="1" smtClean="0"/>
              <a:t>Your </a:t>
            </a:r>
            <a:r>
              <a:rPr lang="en-US" sz="4000" b="1" u="sng" smtClean="0"/>
              <a:t>                        </a:t>
            </a:r>
            <a:r>
              <a:rPr lang="en-US" sz="4000" b="1" smtClean="0"/>
              <a:t>!</a:t>
            </a:r>
          </a:p>
          <a:p>
            <a:pPr>
              <a:lnSpc>
                <a:spcPct val="150000"/>
              </a:lnSpc>
              <a:spcBef>
                <a:spcPct val="0"/>
              </a:spcBef>
              <a:buFontTx/>
              <a:buNone/>
            </a:pPr>
            <a:r>
              <a:rPr lang="en-US" sz="4000" b="1" smtClean="0"/>
              <a:t>How you </a:t>
            </a:r>
          </a:p>
          <a:p>
            <a:pPr>
              <a:lnSpc>
                <a:spcPct val="150000"/>
              </a:lnSpc>
              <a:spcBef>
                <a:spcPct val="0"/>
              </a:spcBef>
              <a:buFontTx/>
              <a:buNone/>
            </a:pPr>
            <a:r>
              <a:rPr lang="en-US" sz="4000" b="1" smtClean="0"/>
              <a:t>&amp;</a:t>
            </a:r>
            <a:br>
              <a:rPr lang="en-US" sz="4000" b="1" smtClean="0"/>
            </a:br>
            <a:r>
              <a:rPr lang="en-US" sz="4000" b="1" u="sng" smtClean="0"/>
              <a:t>                </a:t>
            </a:r>
            <a:r>
              <a:rPr lang="en-US" sz="4000" b="1" smtClean="0"/>
              <a:t> </a:t>
            </a:r>
            <a:r>
              <a:rPr lang="en-US" sz="4000" b="1" u="sng" smtClean="0"/>
              <a:t>            </a:t>
            </a:r>
            <a:r>
              <a:rPr lang="en-US" sz="4000" b="1" smtClean="0"/>
              <a:t> </a:t>
            </a:r>
            <a:r>
              <a:rPr lang="en-US" sz="4000" b="1" u="sng" smtClean="0"/>
              <a:t>                  </a:t>
            </a:r>
            <a:r>
              <a:rPr lang="en-US" sz="4000" b="1" smtClean="0"/>
              <a:t>!</a:t>
            </a:r>
          </a:p>
        </p:txBody>
      </p:sp>
      <p:pic>
        <p:nvPicPr>
          <p:cNvPr id="12292"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l="8018"/>
          <a:stretch>
            <a:fillRect/>
          </a:stretch>
        </p:blipFill>
        <p:spPr bwMode="auto">
          <a:xfrm>
            <a:off x="3340100" y="2676525"/>
            <a:ext cx="5367338" cy="987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What is the Most Accurate Indicator of Your Values?</a:t>
            </a:r>
          </a:p>
        </p:txBody>
      </p:sp>
      <p:sp>
        <p:nvSpPr>
          <p:cNvPr id="21507" name="Rectangle 3"/>
          <p:cNvSpPr>
            <a:spLocks noGrp="1" noChangeArrowheads="1"/>
          </p:cNvSpPr>
          <p:nvPr>
            <p:ph type="body" idx="1"/>
          </p:nvPr>
        </p:nvSpPr>
        <p:spPr>
          <a:xfrm>
            <a:off x="1143000" y="1770063"/>
            <a:ext cx="7921625" cy="4868862"/>
          </a:xfrm>
        </p:spPr>
        <p:txBody>
          <a:bodyPr/>
          <a:lstStyle/>
          <a:p>
            <a:pPr>
              <a:lnSpc>
                <a:spcPct val="150000"/>
              </a:lnSpc>
              <a:spcBef>
                <a:spcPct val="0"/>
              </a:spcBef>
              <a:buFontTx/>
              <a:buNone/>
              <a:defRPr/>
            </a:pPr>
            <a:r>
              <a:rPr lang="en-US" sz="4000" b="1" dirty="0" smtClean="0"/>
              <a:t>Your </a:t>
            </a:r>
            <a:r>
              <a:rPr lang="en-US" sz="4000" b="1" u="sng" dirty="0" smtClean="0"/>
              <a:t> behavior </a:t>
            </a:r>
            <a:r>
              <a:rPr lang="en-US" sz="4000" b="1" dirty="0" smtClean="0"/>
              <a:t>!</a:t>
            </a:r>
          </a:p>
          <a:p>
            <a:pPr marL="0" indent="1588">
              <a:lnSpc>
                <a:spcPct val="150000"/>
              </a:lnSpc>
              <a:spcBef>
                <a:spcPts val="0"/>
              </a:spcBef>
              <a:spcAft>
                <a:spcPts val="0"/>
              </a:spcAft>
              <a:buFontTx/>
              <a:buNone/>
              <a:defRPr/>
            </a:pPr>
            <a:r>
              <a:rPr lang="en-US" sz="4000" b="1" dirty="0" smtClean="0"/>
              <a:t>How you </a:t>
            </a:r>
            <a:r>
              <a:rPr lang="en-US" sz="4000" b="1" u="sng" dirty="0" smtClean="0"/>
              <a:t> spend your</a:t>
            </a:r>
          </a:p>
          <a:p>
            <a:pPr marL="0" indent="1588">
              <a:lnSpc>
                <a:spcPct val="150000"/>
              </a:lnSpc>
              <a:spcBef>
                <a:spcPts val="0"/>
              </a:spcBef>
              <a:spcAft>
                <a:spcPts val="0"/>
              </a:spcAft>
              <a:buFontTx/>
              <a:buNone/>
              <a:defRPr/>
            </a:pPr>
            <a:r>
              <a:rPr lang="en-US" sz="4000" b="1" dirty="0" smtClean="0"/>
              <a:t>&amp;</a:t>
            </a:r>
            <a:r>
              <a:rPr lang="en-US" b="1" dirty="0" smtClean="0"/>
              <a:t/>
            </a:r>
            <a:br>
              <a:rPr lang="en-US" b="1" dirty="0" smtClean="0"/>
            </a:br>
            <a:r>
              <a:rPr lang="en-US" b="1" dirty="0" smtClean="0"/>
              <a:t>   </a:t>
            </a:r>
            <a:r>
              <a:rPr lang="en-US" sz="4000" b="1" u="sng" dirty="0" smtClean="0"/>
              <a:t>spend your </a:t>
            </a:r>
            <a:endParaRPr lang="en-US" sz="4000" b="1" dirty="0" smtClean="0"/>
          </a:p>
        </p:txBody>
      </p:sp>
      <p:pic>
        <p:nvPicPr>
          <p:cNvPr id="13316" name="Picture 4" descr="C:\Program Files\Microsoft Office2k7\MEDIA\CAGCAT10\j023413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07163" y="1844675"/>
            <a:ext cx="1952625" cy="2076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7" name="Picture 6" descr="C:\Documents and Settings\Administrator\Local Settings\Temporary Internet Files\Content.IE5\F3O94C7A\MC900024299[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73575" y="4119563"/>
            <a:ext cx="2044700" cy="1579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150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fade">
                                      <p:cBhvr>
                                        <p:cTn id="11" dur="500"/>
                                        <p:tgtEl>
                                          <p:spTgt spid="21507">
                                            <p:txEl>
                                              <p:pRg st="1" end="1"/>
                                            </p:txEl>
                                          </p:spTgt>
                                        </p:tgtEl>
                                      </p:cBhvr>
                                    </p:animEffect>
                                  </p:childTnLst>
                                </p:cTn>
                              </p:par>
                            </p:childTnLst>
                          </p:cTn>
                        </p:par>
                        <p:par>
                          <p:cTn id="12" fill="hold" nodeType="afterGroup">
                            <p:stCondLst>
                              <p:cond delay="2500"/>
                            </p:stCondLst>
                            <p:childTnLst>
                              <p:par>
                                <p:cTn id="13" presetID="1" presetClass="entr" presetSubtype="0" fill="hold" nodeType="afterEffect">
                                  <p:stCondLst>
                                    <p:cond delay="0"/>
                                  </p:stCondLst>
                                  <p:childTnLst>
                                    <p:set>
                                      <p:cBhvr>
                                        <p:cTn id="14" dur="1" fill="hold">
                                          <p:stCondLst>
                                            <p:cond delay="0"/>
                                          </p:stCondLst>
                                        </p:cTn>
                                        <p:tgtEl>
                                          <p:spTgt spid="13316"/>
                                        </p:tgtEl>
                                        <p:attrNameLst>
                                          <p:attrName>style.visibility</p:attrName>
                                        </p:attrNameLst>
                                      </p:cBhvr>
                                      <p:to>
                                        <p:strVal val="visible"/>
                                      </p:to>
                                    </p:set>
                                  </p:childTnLst>
                                </p:cTn>
                              </p:par>
                            </p:childTnLst>
                          </p:cTn>
                        </p:par>
                        <p:par>
                          <p:cTn id="15" fill="hold" nodeType="afterGroup">
                            <p:stCondLst>
                              <p:cond delay="2500"/>
                            </p:stCondLst>
                            <p:childTnLst>
                              <p:par>
                                <p:cTn id="16" presetID="10" presetClass="entr" presetSubtype="0" fill="hold" nodeType="afterEffect">
                                  <p:stCondLst>
                                    <p:cond delay="1500"/>
                                  </p:stCondLst>
                                  <p:childTnLst>
                                    <p:set>
                                      <p:cBhvr>
                                        <p:cTn id="17" dur="1" fill="hold">
                                          <p:stCondLst>
                                            <p:cond delay="0"/>
                                          </p:stCondLst>
                                        </p:cTn>
                                        <p:tgtEl>
                                          <p:spTgt spid="21507">
                                            <p:txEl>
                                              <p:pRg st="2" end="2"/>
                                            </p:txEl>
                                          </p:spTgt>
                                        </p:tgtEl>
                                        <p:attrNameLst>
                                          <p:attrName>style.visibility</p:attrName>
                                        </p:attrNameLst>
                                      </p:cBhvr>
                                      <p:to>
                                        <p:strVal val="visible"/>
                                      </p:to>
                                    </p:set>
                                    <p:animEffect transition="in" filter="fade">
                                      <p:cBhvr>
                                        <p:cTn id="18" dur="500"/>
                                        <p:tgtEl>
                                          <p:spTgt spid="21507">
                                            <p:txEl>
                                              <p:pRg st="2" end="2"/>
                                            </p:txEl>
                                          </p:spTgt>
                                        </p:tgtEl>
                                      </p:cBhvr>
                                    </p:animEffect>
                                  </p:childTnLst>
                                </p:cTn>
                              </p:par>
                            </p:childTnLst>
                          </p:cTn>
                        </p:par>
                        <p:par>
                          <p:cTn id="19" fill="hold" nodeType="afterGroup">
                            <p:stCondLst>
                              <p:cond delay="4500"/>
                            </p:stCondLst>
                            <p:childTnLst>
                              <p:par>
                                <p:cTn id="20" presetID="1" presetClass="entr" presetSubtype="0" fill="hold" nodeType="afterEffect">
                                  <p:stCondLst>
                                    <p:cond delay="0"/>
                                  </p:stCondLst>
                                  <p:childTnLst>
                                    <p:set>
                                      <p:cBhvr>
                                        <p:cTn id="21" dur="1" fill="hold">
                                          <p:stCondLst>
                                            <p:cond delay="0"/>
                                          </p:stCondLst>
                                        </p:cTn>
                                        <p:tgtEl>
                                          <p:spTgt spid="1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effectLst>
            <a:outerShdw dist="35921" dir="2700000" algn="ctr" rotWithShape="0">
              <a:srgbClr val="000000"/>
            </a:outerShdw>
          </a:effectLst>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r>
              <a:rPr lang="en-US" smtClean="0"/>
              <a:t>More Key Questions to Determine Your Core Values</a:t>
            </a:r>
          </a:p>
        </p:txBody>
      </p:sp>
      <p:graphicFrame>
        <p:nvGraphicFramePr>
          <p:cNvPr id="3" name="Diagram 2"/>
          <p:cNvGraphicFramePr/>
          <p:nvPr>
            <p:extLst>
              <p:ext uri="{D42A27DB-BD31-4B8C-83A1-F6EECF244321}">
                <p14:modId xmlns:p14="http://schemas.microsoft.com/office/powerpoint/2010/main" xmlns="" val="3165359285"/>
              </p:ext>
            </p:extLst>
          </p:nvPr>
        </p:nvGraphicFramePr>
        <p:xfrm>
          <a:off x="1523999" y="1542620"/>
          <a:ext cx="6788727" cy="5247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Straight Connector 10"/>
          <p:cNvCxnSpPr/>
          <p:nvPr/>
        </p:nvCxnSpPr>
        <p:spPr bwMode="auto">
          <a:xfrm flipH="1">
            <a:off x="2802834" y="5011034"/>
            <a:ext cx="3478695" cy="0"/>
          </a:xfrm>
          <a:prstGeom prst="line">
            <a:avLst/>
          </a:prstGeom>
          <a:ln>
            <a:headEnd type="none" w="med" len="med"/>
            <a:tailEnd type="none" w="med" len="med"/>
          </a:ln>
          <a:scene3d>
            <a:camera prst="orthographicFront"/>
            <a:lightRig rig="threePt" dir="t"/>
          </a:scene3d>
          <a:sp3d>
            <a:bevelT/>
          </a:sp3d>
          <a:extLst/>
        </p:spPr>
        <p:style>
          <a:lnRef idx="2">
            <a:schemeClr val="accent3"/>
          </a:lnRef>
          <a:fillRef idx="0">
            <a:schemeClr val="accent3"/>
          </a:fillRef>
          <a:effectRef idx="1">
            <a:schemeClr val="accent3"/>
          </a:effectRef>
          <a:fontRef idx="minor">
            <a:schemeClr val="tx1"/>
          </a:fontRef>
        </p:style>
      </p:cxnSp>
      <p:cxnSp>
        <p:nvCxnSpPr>
          <p:cNvPr id="15" name="Straight Connector 14"/>
          <p:cNvCxnSpPr/>
          <p:nvPr/>
        </p:nvCxnSpPr>
        <p:spPr bwMode="auto">
          <a:xfrm flipH="1">
            <a:off x="3588026" y="3466573"/>
            <a:ext cx="1888435" cy="0"/>
          </a:xfrm>
          <a:prstGeom prst="line">
            <a:avLst/>
          </a:prstGeom>
          <a:ln>
            <a:headEnd type="none" w="med" len="med"/>
            <a:tailEnd type="none" w="med" len="med"/>
          </a:ln>
          <a:scene3d>
            <a:camera prst="orthographicFront"/>
            <a:lightRig rig="threePt" dir="t"/>
          </a:scene3d>
          <a:sp3d>
            <a:bevelT/>
          </a:sp3d>
          <a:extLst/>
        </p:spPr>
        <p:style>
          <a:lnRef idx="2">
            <a:schemeClr val="accent3"/>
          </a:lnRef>
          <a:fillRef idx="0">
            <a:schemeClr val="accent3"/>
          </a:fillRef>
          <a:effectRef idx="1">
            <a:schemeClr val="accent3"/>
          </a:effectRef>
          <a:fontRef idx="minor">
            <a:schemeClr val="tx1"/>
          </a:fontRef>
        </p:style>
      </p:cxnSp>
      <p:sp>
        <p:nvSpPr>
          <p:cNvPr id="14342" name="Up Arrow 16"/>
          <p:cNvSpPr>
            <a:spLocks noChangeArrowheads="1"/>
          </p:cNvSpPr>
          <p:nvPr/>
        </p:nvSpPr>
        <p:spPr bwMode="auto">
          <a:xfrm>
            <a:off x="3568700" y="2036763"/>
            <a:ext cx="784225" cy="4364037"/>
          </a:xfrm>
          <a:prstGeom prst="upArrow">
            <a:avLst>
              <a:gd name="adj1" fmla="val 50000"/>
              <a:gd name="adj2" fmla="val 50083"/>
            </a:avLst>
          </a:prstGeom>
          <a:solidFill>
            <a:srgbClr val="0070C0"/>
          </a:solidFill>
          <a:ln w="12700" algn="ctr">
            <a:solidFill>
              <a:schemeClr val="tx1"/>
            </a:solidFill>
            <a:round/>
            <a:headEnd/>
            <a:tailEnd type="triangle" w="med" len="med"/>
          </a:ln>
        </p:spPr>
        <p:txBody>
          <a:bodyPr wrap="none" anchor="ctr"/>
          <a:lstStyle/>
          <a:p>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0"/>
                                        <p:tgtEl>
                                          <p:spTgt spid="3"/>
                                        </p:tgtEl>
                                      </p:cBhvr>
                                    </p:animEffect>
                                  </p:childTnLst>
                                </p:cTn>
                              </p:par>
                            </p:childTnLst>
                          </p:cTn>
                        </p:par>
                        <p:par>
                          <p:cTn id="8" fill="hold">
                            <p:stCondLst>
                              <p:cond delay="5000"/>
                            </p:stCondLst>
                            <p:childTnLst>
                              <p:par>
                                <p:cTn id="9" presetID="10" presetClass="entr" presetSubtype="0" fill="hold" grpId="0" nodeType="afterEffect">
                                  <p:stCondLst>
                                    <p:cond delay="0"/>
                                  </p:stCondLst>
                                  <p:childTnLst>
                                    <p:set>
                                      <p:cBhvr>
                                        <p:cTn id="10" dur="1" fill="hold">
                                          <p:stCondLst>
                                            <p:cond delay="0"/>
                                          </p:stCondLst>
                                        </p:cTn>
                                        <p:tgtEl>
                                          <p:spTgt spid="14342"/>
                                        </p:tgtEl>
                                        <p:attrNameLst>
                                          <p:attrName>style.visibility</p:attrName>
                                        </p:attrNameLst>
                                      </p:cBhvr>
                                      <p:to>
                                        <p:strVal val="visible"/>
                                      </p:to>
                                    </p:set>
                                    <p:animEffect transition="in" filter="fade">
                                      <p:cBhvr>
                                        <p:cTn id="11" dur="500"/>
                                        <p:tgtEl>
                                          <p:spTgt spid="14342"/>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1434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47800" y="1539875"/>
            <a:ext cx="7686675" cy="5314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itle 1"/>
          <p:cNvSpPr>
            <a:spLocks noGrp="1"/>
          </p:cNvSpPr>
          <p:nvPr>
            <p:ph type="title"/>
          </p:nvPr>
        </p:nvSpPr>
        <p:spPr>
          <a:xfrm>
            <a:off x="590550" y="266700"/>
            <a:ext cx="8429625" cy="1104900"/>
          </a:xfrm>
        </p:spPr>
        <p:txBody>
          <a:bodyPr/>
          <a:lstStyle/>
          <a:p>
            <a:r>
              <a:rPr lang="en-US" smtClean="0"/>
              <a:t>What about Competing Values?</a:t>
            </a:r>
          </a:p>
        </p:txBody>
      </p:sp>
      <p:sp>
        <p:nvSpPr>
          <p:cNvPr id="3" name="Content Placeholder 2"/>
          <p:cNvSpPr>
            <a:spLocks noGrp="1"/>
          </p:cNvSpPr>
          <p:nvPr>
            <p:ph idx="1"/>
          </p:nvPr>
        </p:nvSpPr>
        <p:spPr>
          <a:xfrm>
            <a:off x="1143000" y="1760538"/>
            <a:ext cx="7772400" cy="4152900"/>
          </a:xfrm>
        </p:spPr>
        <p:txBody>
          <a:bodyPr/>
          <a:lstStyle/>
          <a:p>
            <a:pPr marL="0" indent="0">
              <a:buFontTx/>
              <a:buNone/>
              <a:defRPr/>
            </a:pPr>
            <a:r>
              <a:rPr lang="en-US" dirty="0" smtClean="0"/>
              <a:t>Step 1: Get members together</a:t>
            </a:r>
          </a:p>
          <a:p>
            <a:pPr marL="0" indent="0">
              <a:buFontTx/>
              <a:buNone/>
              <a:defRPr/>
            </a:pPr>
            <a:r>
              <a:rPr lang="en-US" dirty="0" smtClean="0"/>
              <a:t>Step 2: Articulate personal values</a:t>
            </a:r>
          </a:p>
          <a:p>
            <a:pPr marL="1431925" indent="-1431925">
              <a:buFontTx/>
              <a:buNone/>
              <a:defRPr/>
            </a:pPr>
            <a:r>
              <a:rPr lang="en-US" dirty="0" smtClean="0"/>
              <a:t>Step 3: Achieve consensus on core values to improve unity and progress of parish</a:t>
            </a:r>
          </a:p>
          <a:p>
            <a:pPr marL="1431925" indent="-1431925">
              <a:buFontTx/>
              <a:buNone/>
              <a:defRPr/>
            </a:pPr>
            <a:endParaRPr lang="en-US" dirty="0"/>
          </a:p>
          <a:p>
            <a:pPr marL="1431925" indent="-1431925">
              <a:buFontTx/>
              <a:buNone/>
              <a:defRPr/>
            </a:pPr>
            <a:r>
              <a:rPr lang="en-US" dirty="0" smtClean="0"/>
              <a:t>Result: </a:t>
            </a:r>
            <a:r>
              <a:rPr lang="en-US" b="1" i="1" dirty="0" smtClean="0">
                <a:effectLst>
                  <a:outerShdw blurRad="38100" dist="38100" dir="2700000" algn="tl">
                    <a:srgbClr val="000000">
                      <a:alpha val="43137"/>
                    </a:srgbClr>
                  </a:outerShdw>
                </a:effectLst>
              </a:rPr>
              <a:t>Shared Values! </a:t>
            </a:r>
            <a:endParaRPr lang="en-US" b="1" i="1" dirty="0">
              <a:effectLst>
                <a:outerShdw blurRad="38100" dist="38100" dir="2700000" algn="tl">
                  <a:srgbClr val="000000">
                    <a:alpha val="43137"/>
                  </a:srgbClr>
                </a:outerShdw>
              </a:effectLst>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3000"/>
                                        <p:tgtEl>
                                          <p:spTgt spid="3">
                                            <p:txEl>
                                              <p:pRg st="0" end="0"/>
                                            </p:txEl>
                                          </p:spTgt>
                                        </p:tgtEl>
                                      </p:cBhvr>
                                    </p:animEffect>
                                  </p:childTnLst>
                                </p:cTn>
                              </p:par>
                            </p:childTnLst>
                          </p:cTn>
                        </p:par>
                      </p:childTnLst>
                    </p:cTn>
                  </p:par>
                  <p:par>
                    <p:cTn id="13" fill="hold">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3000"/>
                                        <p:tgtEl>
                                          <p:spTgt spid="3">
                                            <p:txEl>
                                              <p:pRg st="1" end="1"/>
                                            </p:txEl>
                                          </p:spTgt>
                                        </p:tgtEl>
                                      </p:cBhvr>
                                    </p:animEffect>
                                  </p:childTnLst>
                                </p:cTn>
                              </p:par>
                            </p:childTnLst>
                          </p:cTn>
                        </p:par>
                      </p:childTnLst>
                    </p:cTn>
                  </p:par>
                  <p:par>
                    <p:cTn id="18" fill="hold">
                      <p:stCondLst>
                        <p:cond delay="indefinite"/>
                      </p:stCondLst>
                      <p:childTnLst>
                        <p:par>
                          <p:cTn id="19" fill="hold" nodeType="withGroup">
                            <p:stCondLst>
                              <p:cond delay="0"/>
                            </p:stCondLst>
                            <p:childTnLst>
                              <p:par>
                                <p:cTn id="20" presetID="10" presetClass="exit" presetSubtype="0" fill="hold" nodeType="clickEffect">
                                  <p:stCondLst>
                                    <p:cond delay="0"/>
                                  </p:stCondLst>
                                  <p:childTnLst>
                                    <p:animEffect transition="out" filter="fade">
                                      <p:cBhvr>
                                        <p:cTn id="21" dur="5000"/>
                                        <p:tgtEl>
                                          <p:spTgt spid="15362"/>
                                        </p:tgtEl>
                                      </p:cBhvr>
                                    </p:animEffect>
                                    <p:set>
                                      <p:cBhvr>
                                        <p:cTn id="22" dur="1" fill="hold">
                                          <p:stCondLst>
                                            <p:cond delay="4999"/>
                                          </p:stCondLst>
                                        </p:cTn>
                                        <p:tgtEl>
                                          <p:spTgt spid="15362"/>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0"/>
                                        <p:tgtEl>
                                          <p:spTgt spid="3">
                                            <p:txEl>
                                              <p:pRg st="2" end="2"/>
                                            </p:txEl>
                                          </p:spTgt>
                                        </p:tgtEl>
                                      </p:cBhvr>
                                    </p:animEffect>
                                  </p:childTnLst>
                                </p:cTn>
                              </p:par>
                            </p:childTnLst>
                          </p:cTn>
                        </p:par>
                        <p:par>
                          <p:cTn id="26" fill="hold" nodeType="withGroup">
                            <p:stCondLst>
                              <p:cond delay="5000"/>
                            </p:stCondLst>
                            <p:childTnLst>
                              <p:par>
                                <p:cTn id="27" presetID="10"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Qualities of Shared Values</a:t>
            </a:r>
          </a:p>
        </p:txBody>
      </p:sp>
      <p:sp>
        <p:nvSpPr>
          <p:cNvPr id="3" name="Content Placeholder 2"/>
          <p:cNvSpPr>
            <a:spLocks noGrp="1"/>
          </p:cNvSpPr>
          <p:nvPr>
            <p:ph idx="1"/>
          </p:nvPr>
        </p:nvSpPr>
        <p:spPr>
          <a:xfrm>
            <a:off x="1143000" y="1770063"/>
            <a:ext cx="8001000" cy="4789487"/>
          </a:xfrm>
        </p:spPr>
        <p:txBody>
          <a:bodyPr/>
          <a:lstStyle/>
          <a:p>
            <a:pPr>
              <a:defRPr/>
            </a:pPr>
            <a:r>
              <a:rPr lang="en-US" dirty="0" smtClean="0">
                <a:solidFill>
                  <a:schemeClr val="tx2"/>
                </a:solidFill>
              </a:rPr>
              <a:t>Strong feelings of personal effectiveness</a:t>
            </a:r>
          </a:p>
          <a:p>
            <a:pPr>
              <a:defRPr/>
            </a:pPr>
            <a:r>
              <a:rPr lang="en-US" dirty="0" smtClean="0">
                <a:solidFill>
                  <a:schemeClr val="tx2"/>
                </a:solidFill>
              </a:rPr>
              <a:t>High levels of loyalty</a:t>
            </a:r>
          </a:p>
          <a:p>
            <a:pPr>
              <a:defRPr/>
            </a:pPr>
            <a:r>
              <a:rPr lang="en-US" dirty="0" smtClean="0">
                <a:solidFill>
                  <a:schemeClr val="tx2"/>
                </a:solidFill>
              </a:rPr>
              <a:t>Consensus about key goals</a:t>
            </a:r>
          </a:p>
          <a:p>
            <a:pPr>
              <a:defRPr/>
            </a:pPr>
            <a:r>
              <a:rPr lang="en-US" dirty="0" smtClean="0">
                <a:solidFill>
                  <a:schemeClr val="tx2"/>
                </a:solidFill>
              </a:rPr>
              <a:t>Ethical behavior</a:t>
            </a:r>
          </a:p>
          <a:p>
            <a:pPr>
              <a:defRPr/>
            </a:pPr>
            <a:r>
              <a:rPr lang="en-US" dirty="0" smtClean="0">
                <a:solidFill>
                  <a:schemeClr val="tx2"/>
                </a:solidFill>
              </a:rPr>
              <a:t>Reduce levels of stress and tension</a:t>
            </a:r>
          </a:p>
          <a:p>
            <a:pPr>
              <a:defRPr/>
            </a:pPr>
            <a:endParaRPr lang="en-US" dirty="0">
              <a:solidFill>
                <a:schemeClr val="tx2"/>
              </a:solidFill>
            </a:endParaRPr>
          </a:p>
          <a:p>
            <a:pPr marL="0" indent="0">
              <a:buFontTx/>
              <a:buNone/>
              <a:defRPr/>
            </a:pPr>
            <a:r>
              <a:rPr lang="en-US" dirty="0" smtClean="0">
                <a:solidFill>
                  <a:schemeClr val="tx2"/>
                </a:solidFill>
              </a:rPr>
              <a:t>In sum: </a:t>
            </a:r>
            <a:r>
              <a:rPr lang="en-US" b="1" i="1" dirty="0" smtClean="0">
                <a:solidFill>
                  <a:schemeClr val="tx2"/>
                </a:solidFill>
                <a:effectLst>
                  <a:outerShdw blurRad="38100" dist="38100" dir="2700000" algn="tl">
                    <a:srgbClr val="000000">
                      <a:alpha val="43137"/>
                    </a:srgbClr>
                  </a:outerShdw>
                </a:effectLst>
              </a:rPr>
              <a:t>Clarity, Consensus, Intensity</a:t>
            </a:r>
            <a:endParaRPr lang="en-US" b="1" i="1" dirty="0">
              <a:effectLst>
                <a:outerShdw blurRad="38100" dist="38100" dir="2700000" algn="tl">
                  <a:srgbClr val="000000">
                    <a:alpha val="43137"/>
                  </a:srgbClr>
                </a:outerShdw>
              </a:effectLst>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2)">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2)">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2)">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2"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2)">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2"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2)">
                                      <p:cBhvr>
                                        <p:cTn id="27" dur="2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2"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2)">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07113" y="3279775"/>
            <a:ext cx="2870200" cy="3554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7411" name="Picture 1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27425" y="2589213"/>
            <a:ext cx="2455863" cy="34559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7412" name="Picture 15" descr="http://www.orthodoxphotos.com/graphics/icon.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3888" y="1533525"/>
            <a:ext cx="2795587" cy="344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413" name="Rectangle 2"/>
          <p:cNvSpPr>
            <a:spLocks noGrp="1" noChangeArrowheads="1"/>
          </p:cNvSpPr>
          <p:nvPr>
            <p:ph type="ctrTitle" idx="4294967295"/>
          </p:nvPr>
        </p:nvSpPr>
        <p:spPr>
          <a:xfrm>
            <a:off x="614363" y="385763"/>
            <a:ext cx="7772400" cy="1143000"/>
          </a:xfrm>
        </p:spPr>
        <p:txBody>
          <a:bodyPr/>
          <a:lstStyle/>
          <a:p>
            <a:r>
              <a:rPr lang="en-US" smtClean="0">
                <a:solidFill>
                  <a:srgbClr val="FFCC66"/>
                </a:solidFill>
              </a:rPr>
              <a:t>Scriptural Modeling</a:t>
            </a:r>
          </a:p>
        </p:txBody>
      </p:sp>
      <p:sp>
        <p:nvSpPr>
          <p:cNvPr id="16387" name="Rectangle 3"/>
          <p:cNvSpPr>
            <a:spLocks noGrp="1" noChangeArrowheads="1"/>
          </p:cNvSpPr>
          <p:nvPr>
            <p:ph type="subTitle" idx="4294967295"/>
          </p:nvPr>
        </p:nvSpPr>
        <p:spPr>
          <a:xfrm>
            <a:off x="82550" y="5311775"/>
            <a:ext cx="5016500" cy="1504950"/>
          </a:xfrm>
        </p:spPr>
        <p:txBody>
          <a:bodyPr/>
          <a:lstStyle/>
          <a:p>
            <a:pPr marL="0" indent="0">
              <a:spcBef>
                <a:spcPts val="0"/>
              </a:spcBef>
              <a:buFontTx/>
              <a:buNone/>
              <a:defRPr/>
            </a:pPr>
            <a:r>
              <a:rPr lang="en-US" sz="3600" i="1" dirty="0" smtClean="0">
                <a:solidFill>
                  <a:srgbClr val="FFCC99"/>
                </a:solidFill>
              </a:rPr>
              <a:t>Look up:</a:t>
            </a:r>
          </a:p>
          <a:p>
            <a:pPr marL="0" indent="0">
              <a:spcBef>
                <a:spcPts val="0"/>
              </a:spcBef>
              <a:buFontTx/>
              <a:buNone/>
              <a:defRPr/>
            </a:pPr>
            <a:r>
              <a:rPr lang="en-US" sz="6000" b="1" i="1" dirty="0" smtClean="0">
                <a:solidFill>
                  <a:srgbClr val="FFCC99"/>
                </a:solidFill>
                <a:effectLst>
                  <a:outerShdw blurRad="38100" dist="38100" dir="2700000" algn="tl">
                    <a:srgbClr val="000000">
                      <a:alpha val="43137"/>
                    </a:srgbClr>
                  </a:outerShdw>
                </a:effectLst>
              </a:rPr>
              <a:t>Acts 2:42-47</a:t>
            </a:r>
          </a:p>
        </p:txBody>
      </p:sp>
      <p:sp>
        <p:nvSpPr>
          <p:cNvPr id="17415" name="Rectangle 3"/>
          <p:cNvSpPr txBox="1">
            <a:spLocks noChangeArrowheads="1"/>
          </p:cNvSpPr>
          <p:nvPr/>
        </p:nvSpPr>
        <p:spPr bwMode="auto">
          <a:xfrm>
            <a:off x="3241675" y="1495425"/>
            <a:ext cx="5902325" cy="1665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a:buClr>
                <a:schemeClr val="tx2"/>
              </a:buClr>
              <a:defRPr/>
            </a:pPr>
            <a:r>
              <a:rPr lang="en-US" sz="3600" b="1" i="1" dirty="0" smtClean="0">
                <a:solidFill>
                  <a:srgbClr val="FFCC99"/>
                </a:solidFill>
                <a:effectLst>
                  <a:outerShdw blurRad="38100" dist="38100" dir="2700000" algn="tl">
                    <a:srgbClr val="000000">
                      <a:alpha val="43137"/>
                    </a:srgbClr>
                  </a:outerShdw>
                </a:effectLst>
                <a:latin typeface="Arial" charset="0"/>
              </a:rPr>
              <a:t>Personal</a:t>
            </a:r>
            <a:r>
              <a:rPr lang="en-US" sz="3600" i="1" dirty="0" smtClean="0">
                <a:solidFill>
                  <a:srgbClr val="FFCC99"/>
                </a:solidFill>
                <a:effectLst>
                  <a:outerShdw blurRad="38100" dist="38100" dir="2700000" algn="tl">
                    <a:srgbClr val="000000">
                      <a:alpha val="43137"/>
                    </a:srgbClr>
                  </a:outerShdw>
                </a:effectLst>
                <a:latin typeface="Arial" charset="0"/>
              </a:rPr>
              <a:t> </a:t>
            </a:r>
            <a:r>
              <a:rPr lang="en-US" sz="3600" dirty="0" smtClean="0">
                <a:solidFill>
                  <a:srgbClr val="FFCC99"/>
                </a:solidFill>
                <a:latin typeface="Arial" charset="0"/>
              </a:rPr>
              <a:t>models abound; what about </a:t>
            </a:r>
            <a:r>
              <a:rPr lang="en-US" sz="3600" b="1" i="1" dirty="0" smtClean="0">
                <a:solidFill>
                  <a:srgbClr val="FFCC99"/>
                </a:solidFill>
                <a:effectLst>
                  <a:outerShdw blurRad="38100" dist="38100" dir="2700000" algn="tl">
                    <a:srgbClr val="000000">
                      <a:alpha val="43137"/>
                    </a:srgbClr>
                  </a:outerShdw>
                </a:effectLst>
                <a:latin typeface="Arial" charset="0"/>
              </a:rPr>
              <a:t>corporate</a:t>
            </a:r>
            <a:r>
              <a:rPr lang="en-US" sz="3600" i="1" dirty="0" smtClean="0">
                <a:solidFill>
                  <a:srgbClr val="FFCC99"/>
                </a:solidFill>
                <a:latin typeface="Arial" charset="0"/>
              </a:rPr>
              <a:t> </a:t>
            </a:r>
            <a:r>
              <a:rPr lang="en-US" sz="3600" dirty="0" smtClean="0">
                <a:solidFill>
                  <a:srgbClr val="FFCC99"/>
                </a:solidFill>
                <a:latin typeface="Arial" charset="0"/>
              </a:rPr>
              <a:t>ones?</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barn(inVertical)">
                                      <p:cBhvr>
                                        <p:cTn id="7" dur="1000"/>
                                        <p:tgtEl>
                                          <p:spTgt spid="17415"/>
                                        </p:tgtEl>
                                      </p:cBhvr>
                                    </p:animEffect>
                                  </p:childTnLst>
                                </p:cTn>
                              </p:par>
                            </p:childTnLst>
                          </p:cTn>
                        </p:par>
                        <p:par>
                          <p:cTn id="8" fill="hold" nodeType="afterGroup">
                            <p:stCondLst>
                              <p:cond delay="1000"/>
                            </p:stCondLst>
                            <p:childTnLst>
                              <p:par>
                                <p:cTn id="9" presetID="42" presetClass="entr" presetSubtype="0" fill="hold" nodeType="afterEffect">
                                  <p:stCondLst>
                                    <p:cond delay="3000"/>
                                  </p:stCondLst>
                                  <p:childTnLst>
                                    <p:set>
                                      <p:cBhvr>
                                        <p:cTn id="10" dur="1" fill="hold">
                                          <p:stCondLst>
                                            <p:cond delay="0"/>
                                          </p:stCondLst>
                                        </p:cTn>
                                        <p:tgtEl>
                                          <p:spTgt spid="17412"/>
                                        </p:tgtEl>
                                        <p:attrNameLst>
                                          <p:attrName>style.visibility</p:attrName>
                                        </p:attrNameLst>
                                      </p:cBhvr>
                                      <p:to>
                                        <p:strVal val="visible"/>
                                      </p:to>
                                    </p:set>
                                    <p:animEffect transition="in" filter="fade">
                                      <p:cBhvr>
                                        <p:cTn id="11" dur="1000"/>
                                        <p:tgtEl>
                                          <p:spTgt spid="17412"/>
                                        </p:tgtEl>
                                      </p:cBhvr>
                                    </p:animEffect>
                                    <p:anim calcmode="lin" valueType="num">
                                      <p:cBhvr>
                                        <p:cTn id="12" dur="1000" fill="hold"/>
                                        <p:tgtEl>
                                          <p:spTgt spid="17412"/>
                                        </p:tgtEl>
                                        <p:attrNameLst>
                                          <p:attrName>ppt_x</p:attrName>
                                        </p:attrNameLst>
                                      </p:cBhvr>
                                      <p:tavLst>
                                        <p:tav tm="0">
                                          <p:val>
                                            <p:strVal val="#ppt_x"/>
                                          </p:val>
                                        </p:tav>
                                        <p:tav tm="100000">
                                          <p:val>
                                            <p:strVal val="#ppt_x"/>
                                          </p:val>
                                        </p:tav>
                                      </p:tavLst>
                                    </p:anim>
                                    <p:anim calcmode="lin" valueType="num">
                                      <p:cBhvr>
                                        <p:cTn id="13" dur="1000" fill="hold"/>
                                        <p:tgtEl>
                                          <p:spTgt spid="17412"/>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5000"/>
                            </p:stCondLst>
                            <p:childTnLst>
                              <p:par>
                                <p:cTn id="15" presetID="47" presetClass="entr" presetSubtype="0" fill="hold" nodeType="afterEffect">
                                  <p:stCondLst>
                                    <p:cond delay="0"/>
                                  </p:stCondLst>
                                  <p:childTnLst>
                                    <p:set>
                                      <p:cBhvr>
                                        <p:cTn id="16" dur="1" fill="hold">
                                          <p:stCondLst>
                                            <p:cond delay="0"/>
                                          </p:stCondLst>
                                        </p:cTn>
                                        <p:tgtEl>
                                          <p:spTgt spid="17411"/>
                                        </p:tgtEl>
                                        <p:attrNameLst>
                                          <p:attrName>style.visibility</p:attrName>
                                        </p:attrNameLst>
                                      </p:cBhvr>
                                      <p:to>
                                        <p:strVal val="visible"/>
                                      </p:to>
                                    </p:set>
                                    <p:animEffect transition="in" filter="fade">
                                      <p:cBhvr>
                                        <p:cTn id="17" dur="1000"/>
                                        <p:tgtEl>
                                          <p:spTgt spid="17411"/>
                                        </p:tgtEl>
                                      </p:cBhvr>
                                    </p:animEffect>
                                    <p:anim calcmode="lin" valueType="num">
                                      <p:cBhvr>
                                        <p:cTn id="18" dur="1000" fill="hold"/>
                                        <p:tgtEl>
                                          <p:spTgt spid="17411"/>
                                        </p:tgtEl>
                                        <p:attrNameLst>
                                          <p:attrName>ppt_x</p:attrName>
                                        </p:attrNameLst>
                                      </p:cBhvr>
                                      <p:tavLst>
                                        <p:tav tm="0">
                                          <p:val>
                                            <p:strVal val="#ppt_x"/>
                                          </p:val>
                                        </p:tav>
                                        <p:tav tm="100000">
                                          <p:val>
                                            <p:strVal val="#ppt_x"/>
                                          </p:val>
                                        </p:tav>
                                      </p:tavLst>
                                    </p:anim>
                                    <p:anim calcmode="lin" valueType="num">
                                      <p:cBhvr>
                                        <p:cTn id="19" dur="1000" fill="hold"/>
                                        <p:tgtEl>
                                          <p:spTgt spid="17411"/>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6000"/>
                            </p:stCondLst>
                            <p:childTnLst>
                              <p:par>
                                <p:cTn id="21" presetID="42" presetClass="entr" presetSubtype="0" fill="hold" nodeType="afterEffect">
                                  <p:stCondLst>
                                    <p:cond delay="0"/>
                                  </p:stCondLst>
                                  <p:childTnLst>
                                    <p:set>
                                      <p:cBhvr>
                                        <p:cTn id="22" dur="1" fill="hold">
                                          <p:stCondLst>
                                            <p:cond delay="0"/>
                                          </p:stCondLst>
                                        </p:cTn>
                                        <p:tgtEl>
                                          <p:spTgt spid="17410"/>
                                        </p:tgtEl>
                                        <p:attrNameLst>
                                          <p:attrName>style.visibility</p:attrName>
                                        </p:attrNameLst>
                                      </p:cBhvr>
                                      <p:to>
                                        <p:strVal val="visible"/>
                                      </p:to>
                                    </p:set>
                                    <p:animEffect transition="in" filter="fade">
                                      <p:cBhvr>
                                        <p:cTn id="23" dur="1000"/>
                                        <p:tgtEl>
                                          <p:spTgt spid="17410"/>
                                        </p:tgtEl>
                                      </p:cBhvr>
                                    </p:animEffect>
                                    <p:anim calcmode="lin" valueType="num">
                                      <p:cBhvr>
                                        <p:cTn id="24" dur="1000" fill="hold"/>
                                        <p:tgtEl>
                                          <p:spTgt spid="17410"/>
                                        </p:tgtEl>
                                        <p:attrNameLst>
                                          <p:attrName>ppt_x</p:attrName>
                                        </p:attrNameLst>
                                      </p:cBhvr>
                                      <p:tavLst>
                                        <p:tav tm="0">
                                          <p:val>
                                            <p:strVal val="#ppt_x"/>
                                          </p:val>
                                        </p:tav>
                                        <p:tav tm="100000">
                                          <p:val>
                                            <p:strVal val="#ppt_x"/>
                                          </p:val>
                                        </p:tav>
                                      </p:tavLst>
                                    </p:anim>
                                    <p:anim calcmode="lin" valueType="num">
                                      <p:cBhvr>
                                        <p:cTn id="25" dur="1000" fill="hold"/>
                                        <p:tgtEl>
                                          <p:spTgt spid="17410"/>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387">
                                            <p:txEl>
                                              <p:pRg st="0" end="0"/>
                                            </p:txEl>
                                          </p:spTgt>
                                        </p:tgtEl>
                                        <p:attrNameLst>
                                          <p:attrName>style.visibility</p:attrName>
                                        </p:attrNameLst>
                                      </p:cBhvr>
                                      <p:to>
                                        <p:strVal val="visible"/>
                                      </p:to>
                                    </p:set>
                                    <p:animEffect transition="in" filter="fade">
                                      <p:cBhvr>
                                        <p:cTn id="30" dur="500"/>
                                        <p:tgtEl>
                                          <p:spTgt spid="16387">
                                            <p:txEl>
                                              <p:pRg st="0" end="0"/>
                                            </p:txEl>
                                          </p:spTgt>
                                        </p:tgtEl>
                                      </p:cBhvr>
                                    </p:animEffect>
                                  </p:childTnLst>
                                </p:cTn>
                              </p:par>
                            </p:childTnLst>
                          </p:cTn>
                        </p:par>
                        <p:par>
                          <p:cTn id="31" fill="hold" nodeType="withGroup">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16387">
                                            <p:txEl>
                                              <p:pRg st="1" end="1"/>
                                            </p:txEl>
                                          </p:spTgt>
                                        </p:tgtEl>
                                        <p:attrNameLst>
                                          <p:attrName>style.visibility</p:attrName>
                                        </p:attrNameLst>
                                      </p:cBhvr>
                                      <p:to>
                                        <p:strVal val="visible"/>
                                      </p:to>
                                    </p:set>
                                    <p:animEffect transition="in" filter="fade">
                                      <p:cBhvr>
                                        <p:cTn id="34"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174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3412318212"/>
              </p:ext>
            </p:extLst>
          </p:nvPr>
        </p:nvGraphicFramePr>
        <p:xfrm>
          <a:off x="1524000" y="83127"/>
          <a:ext cx="7620000" cy="6662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5" name="Right Arrow 4"/>
          <p:cNvSpPr>
            <a:spLocks noChangeArrowheads="1"/>
          </p:cNvSpPr>
          <p:nvPr/>
        </p:nvSpPr>
        <p:spPr bwMode="auto">
          <a:xfrm>
            <a:off x="5035550" y="1770063"/>
            <a:ext cx="593725" cy="485775"/>
          </a:xfrm>
          <a:prstGeom prst="rightArrow">
            <a:avLst>
              <a:gd name="adj1" fmla="val 50000"/>
              <a:gd name="adj2" fmla="val 50111"/>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6" name="Right Arrow 5"/>
          <p:cNvSpPr>
            <a:spLocks noChangeArrowheads="1"/>
          </p:cNvSpPr>
          <p:nvPr/>
        </p:nvSpPr>
        <p:spPr bwMode="auto">
          <a:xfrm>
            <a:off x="5051425" y="2609850"/>
            <a:ext cx="593725" cy="487363"/>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7" name="Right Arrow 6"/>
          <p:cNvSpPr>
            <a:spLocks noChangeArrowheads="1"/>
          </p:cNvSpPr>
          <p:nvPr/>
        </p:nvSpPr>
        <p:spPr bwMode="auto">
          <a:xfrm>
            <a:off x="5035550" y="3522663"/>
            <a:ext cx="593725" cy="487362"/>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8" name="Right Arrow 7"/>
          <p:cNvSpPr>
            <a:spLocks noChangeArrowheads="1"/>
          </p:cNvSpPr>
          <p:nvPr/>
        </p:nvSpPr>
        <p:spPr bwMode="auto">
          <a:xfrm>
            <a:off x="5051425" y="4446588"/>
            <a:ext cx="593725" cy="487362"/>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9" name="Right Arrow 8"/>
          <p:cNvSpPr>
            <a:spLocks noChangeArrowheads="1"/>
          </p:cNvSpPr>
          <p:nvPr/>
        </p:nvSpPr>
        <p:spPr bwMode="auto">
          <a:xfrm>
            <a:off x="5051425" y="5359400"/>
            <a:ext cx="593725" cy="487363"/>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0" name="Right Arrow 9"/>
          <p:cNvSpPr>
            <a:spLocks noChangeArrowheads="1"/>
          </p:cNvSpPr>
          <p:nvPr/>
        </p:nvSpPr>
        <p:spPr bwMode="auto">
          <a:xfrm>
            <a:off x="5035550" y="6248400"/>
            <a:ext cx="593725" cy="487363"/>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xmlns="" val="2111477370"/>
      </p:ext>
    </p:extLst>
  </p:cSld>
  <p:clrMapOvr>
    <a:masterClrMapping/>
  </p:clrMapOvr>
  <p:transition>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524000" y="83127"/>
          <a:ext cx="7620000" cy="6662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5" name="Right Arrow 4"/>
          <p:cNvSpPr>
            <a:spLocks noChangeArrowheads="1"/>
          </p:cNvSpPr>
          <p:nvPr/>
        </p:nvSpPr>
        <p:spPr bwMode="auto">
          <a:xfrm>
            <a:off x="5035550" y="1770063"/>
            <a:ext cx="593725" cy="485775"/>
          </a:xfrm>
          <a:prstGeom prst="rightArrow">
            <a:avLst>
              <a:gd name="adj1" fmla="val 50000"/>
              <a:gd name="adj2" fmla="val 50111"/>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6" name="Right Arrow 5"/>
          <p:cNvSpPr>
            <a:spLocks noChangeArrowheads="1"/>
          </p:cNvSpPr>
          <p:nvPr/>
        </p:nvSpPr>
        <p:spPr bwMode="auto">
          <a:xfrm>
            <a:off x="5051425" y="2609850"/>
            <a:ext cx="593725" cy="487363"/>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7" name="Right Arrow 6"/>
          <p:cNvSpPr>
            <a:spLocks noChangeArrowheads="1"/>
          </p:cNvSpPr>
          <p:nvPr/>
        </p:nvSpPr>
        <p:spPr bwMode="auto">
          <a:xfrm>
            <a:off x="5035550" y="3522663"/>
            <a:ext cx="593725" cy="487362"/>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8" name="Right Arrow 7"/>
          <p:cNvSpPr>
            <a:spLocks noChangeArrowheads="1"/>
          </p:cNvSpPr>
          <p:nvPr/>
        </p:nvSpPr>
        <p:spPr bwMode="auto">
          <a:xfrm>
            <a:off x="5051425" y="4446588"/>
            <a:ext cx="593725" cy="487362"/>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9" name="Right Arrow 8"/>
          <p:cNvSpPr>
            <a:spLocks noChangeArrowheads="1"/>
          </p:cNvSpPr>
          <p:nvPr/>
        </p:nvSpPr>
        <p:spPr bwMode="auto">
          <a:xfrm>
            <a:off x="5051425" y="5359400"/>
            <a:ext cx="593725" cy="487363"/>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40" name="Right Arrow 9"/>
          <p:cNvSpPr>
            <a:spLocks noChangeArrowheads="1"/>
          </p:cNvSpPr>
          <p:nvPr/>
        </p:nvSpPr>
        <p:spPr bwMode="auto">
          <a:xfrm>
            <a:off x="5035550" y="6248400"/>
            <a:ext cx="593725" cy="487363"/>
          </a:xfrm>
          <a:prstGeom prst="rightArrow">
            <a:avLst>
              <a:gd name="adj1" fmla="val 50000"/>
              <a:gd name="adj2" fmla="val 49948"/>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Registrant Profile</a:t>
            </a:r>
            <a:endParaRPr lang="en-US" dirty="0"/>
          </a:p>
        </p:txBody>
      </p:sp>
      <p:graphicFrame>
        <p:nvGraphicFramePr>
          <p:cNvPr id="5" name="Chart 4"/>
          <p:cNvGraphicFramePr/>
          <p:nvPr/>
        </p:nvGraphicFramePr>
        <p:xfrm>
          <a:off x="4876800" y="1004341"/>
          <a:ext cx="4267200" cy="2667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4419600" y="3430587"/>
          <a:ext cx="4724400" cy="34274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304800" y="1663908"/>
          <a:ext cx="4267200" cy="25179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p:nvPr/>
        </p:nvGraphicFramePr>
        <p:xfrm>
          <a:off x="304800" y="4332157"/>
          <a:ext cx="4267200" cy="213531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Core Values – Acts 2: 42-47</a:t>
            </a:r>
          </a:p>
        </p:txBody>
      </p:sp>
      <p:sp>
        <p:nvSpPr>
          <p:cNvPr id="17411" name="Rectangle 4"/>
          <p:cNvSpPr>
            <a:spLocks noGrp="1" noChangeArrowheads="1"/>
          </p:cNvSpPr>
          <p:nvPr>
            <p:ph type="body" sz="half" idx="1"/>
          </p:nvPr>
        </p:nvSpPr>
        <p:spPr>
          <a:xfrm>
            <a:off x="1143000" y="2633663"/>
            <a:ext cx="3810000" cy="4122737"/>
          </a:xfrm>
        </p:spPr>
        <p:txBody>
          <a:bodyPr/>
          <a:lstStyle/>
          <a:p>
            <a:pPr marL="533400" indent="-533400">
              <a:buFontTx/>
              <a:buNone/>
              <a:defRPr/>
            </a:pPr>
            <a:r>
              <a:rPr lang="en-US" dirty="0" smtClean="0">
                <a:effectLst>
                  <a:outerShdw blurRad="38100" dist="38100" dir="2700000" algn="tl">
                    <a:srgbClr val="000000">
                      <a:alpha val="43137"/>
                    </a:srgbClr>
                  </a:outerShdw>
                </a:effectLst>
              </a:rPr>
              <a:t>Behavior:</a:t>
            </a:r>
          </a:p>
          <a:p>
            <a:pPr marL="347663" indent="-347663">
              <a:buFontTx/>
              <a:buAutoNum type="arabicPeriod"/>
              <a:defRPr/>
            </a:pPr>
            <a:r>
              <a:rPr lang="en-US" u="sng" dirty="0" smtClean="0">
                <a:effectLst>
                  <a:outerShdw blurRad="38100" dist="38100" dir="2700000" algn="tl">
                    <a:srgbClr val="000000">
                      <a:alpha val="43137"/>
                    </a:srgbClr>
                  </a:outerShdw>
                </a:effectLst>
              </a:rPr>
              <a:t>Devoted</a:t>
            </a:r>
            <a:r>
              <a:rPr lang="en-US" dirty="0" smtClean="0"/>
              <a:t> to Apostles’ teaching…</a:t>
            </a:r>
          </a:p>
          <a:p>
            <a:pPr marL="347663" indent="-347663">
              <a:buFontTx/>
              <a:buAutoNum type="arabicPeriod"/>
              <a:defRPr/>
            </a:pPr>
            <a:r>
              <a:rPr lang="en-US" dirty="0" smtClean="0"/>
              <a:t>fellowship…and,</a:t>
            </a:r>
          </a:p>
          <a:p>
            <a:pPr marL="347663" indent="-347663">
              <a:buFontTx/>
              <a:buAutoNum type="arabicPeriod"/>
              <a:defRPr/>
            </a:pPr>
            <a:r>
              <a:rPr lang="en-US" dirty="0" smtClean="0"/>
              <a:t> breaking of bread</a:t>
            </a:r>
          </a:p>
          <a:p>
            <a:pPr marL="347663" indent="-347663">
              <a:buFontTx/>
              <a:buAutoNum type="arabicPeriod"/>
              <a:defRPr/>
            </a:pPr>
            <a:r>
              <a:rPr lang="en-US" dirty="0" smtClean="0"/>
              <a:t> </a:t>
            </a:r>
            <a:r>
              <a:rPr lang="en-US" b="1" i="1" dirty="0" smtClean="0">
                <a:effectLst>
                  <a:outerShdw blurRad="38100" dist="38100" dir="2700000" algn="tl">
                    <a:srgbClr val="000000">
                      <a:alpha val="43137"/>
                    </a:srgbClr>
                  </a:outerShdw>
                </a:effectLst>
              </a:rPr>
              <a:t>The</a:t>
            </a:r>
            <a:r>
              <a:rPr lang="en-US" dirty="0" smtClean="0">
                <a:effectLst>
                  <a:outerShdw blurRad="38100" dist="38100" dir="2700000" algn="tl">
                    <a:srgbClr val="000000">
                      <a:alpha val="43137"/>
                    </a:srgbClr>
                  </a:outerShdw>
                </a:effectLst>
              </a:rPr>
              <a:t> </a:t>
            </a:r>
            <a:r>
              <a:rPr lang="en-US" dirty="0" smtClean="0"/>
              <a:t>prayers</a:t>
            </a:r>
          </a:p>
          <a:p>
            <a:pPr marL="347663" indent="-347663">
              <a:buFontTx/>
              <a:buAutoNum type="arabicPeriod"/>
              <a:defRPr/>
            </a:pPr>
            <a:r>
              <a:rPr lang="en-US" dirty="0" smtClean="0"/>
              <a:t> Ate together</a:t>
            </a:r>
          </a:p>
          <a:p>
            <a:pPr marL="347663" indent="-347663">
              <a:buFontTx/>
              <a:buAutoNum type="arabicPeriod"/>
              <a:defRPr/>
            </a:pPr>
            <a:r>
              <a:rPr lang="en-US" dirty="0" smtClean="0"/>
              <a:t> Sold and gave</a:t>
            </a:r>
          </a:p>
        </p:txBody>
      </p:sp>
      <p:sp>
        <p:nvSpPr>
          <p:cNvPr id="17412" name="Rectangle 5"/>
          <p:cNvSpPr>
            <a:spLocks noGrp="1" noChangeArrowheads="1"/>
          </p:cNvSpPr>
          <p:nvPr>
            <p:ph type="body" sz="half" idx="2"/>
          </p:nvPr>
        </p:nvSpPr>
        <p:spPr>
          <a:xfrm>
            <a:off x="5105400" y="2624138"/>
            <a:ext cx="3810000" cy="4132262"/>
          </a:xfrm>
        </p:spPr>
        <p:txBody>
          <a:bodyPr/>
          <a:lstStyle/>
          <a:p>
            <a:pPr marL="533400" indent="-533400">
              <a:buFontTx/>
              <a:buNone/>
              <a:defRPr/>
            </a:pPr>
            <a:r>
              <a:rPr lang="en-US" dirty="0" smtClean="0">
                <a:effectLst>
                  <a:outerShdw blurRad="38100" dist="38100" dir="2700000" algn="tl">
                    <a:srgbClr val="000000">
                      <a:alpha val="43137"/>
                    </a:srgbClr>
                  </a:outerShdw>
                </a:effectLst>
              </a:rPr>
              <a:t>Core Value:</a:t>
            </a:r>
          </a:p>
          <a:p>
            <a:pPr marL="347663" indent="-347663">
              <a:buFontTx/>
              <a:buAutoNum type="arabicPeriod"/>
              <a:defRPr/>
            </a:pPr>
            <a:r>
              <a:rPr lang="en-US" dirty="0" smtClean="0"/>
              <a:t> Apostolic teaching</a:t>
            </a:r>
          </a:p>
          <a:p>
            <a:pPr marL="347663" indent="-347663">
              <a:buFontTx/>
              <a:buAutoNum type="arabicPeriod"/>
              <a:defRPr/>
            </a:pPr>
            <a:r>
              <a:rPr lang="en-US" dirty="0" smtClean="0"/>
              <a:t> fellowship, socializing</a:t>
            </a:r>
          </a:p>
          <a:p>
            <a:pPr marL="347663" indent="-347663">
              <a:buFontTx/>
              <a:buAutoNum type="arabicPeriod"/>
              <a:defRPr/>
            </a:pPr>
            <a:r>
              <a:rPr lang="en-US" dirty="0" smtClean="0"/>
              <a:t> Sacramental life</a:t>
            </a:r>
          </a:p>
          <a:p>
            <a:pPr marL="347663" indent="-347663">
              <a:buFontTx/>
              <a:buAutoNum type="arabicPeriod"/>
              <a:defRPr/>
            </a:pPr>
            <a:r>
              <a:rPr lang="en-US" dirty="0" smtClean="0"/>
              <a:t> Liturgical life</a:t>
            </a:r>
          </a:p>
          <a:p>
            <a:pPr marL="347663" indent="-347663">
              <a:buFontTx/>
              <a:buAutoNum type="arabicPeriod"/>
              <a:defRPr/>
            </a:pPr>
            <a:r>
              <a:rPr lang="en-US" dirty="0" smtClean="0"/>
              <a:t> More fellowship!!!</a:t>
            </a:r>
          </a:p>
          <a:p>
            <a:pPr marL="347663" indent="-347663">
              <a:buFontTx/>
              <a:buAutoNum type="arabicPeriod"/>
              <a:defRPr/>
            </a:pPr>
            <a:r>
              <a:rPr lang="en-US" dirty="0" smtClean="0"/>
              <a:t> Concern for poor</a:t>
            </a:r>
          </a:p>
        </p:txBody>
      </p:sp>
      <p:sp>
        <p:nvSpPr>
          <p:cNvPr id="19461" name="Text Box 6"/>
          <p:cNvSpPr txBox="1">
            <a:spLocks noChangeArrowheads="1"/>
          </p:cNvSpPr>
          <p:nvPr/>
        </p:nvSpPr>
        <p:spPr bwMode="auto">
          <a:xfrm>
            <a:off x="1130300" y="1752600"/>
            <a:ext cx="7632700" cy="954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20000"/>
              </a:spcBef>
              <a:buClr>
                <a:schemeClr val="tx1"/>
              </a:buClr>
              <a:buFont typeface="Monotype Sorts" pitchFamily="2" charset="2"/>
              <a:buNone/>
            </a:pPr>
            <a:r>
              <a:rPr lang="en-US" sz="2800">
                <a:solidFill>
                  <a:schemeClr val="tx2"/>
                </a:solidFill>
                <a:latin typeface="Arial" charset="0"/>
              </a:rPr>
              <a:t>Spend 5 minutes identifying the core values vis-à-vis corporate behaviors</a:t>
            </a:r>
          </a:p>
        </p:txBody>
      </p:sp>
    </p:spTree>
  </p:cSld>
  <p:clrMapOvr>
    <a:masterClrMapping/>
  </p:clrMapOvr>
  <p:transition>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90550" y="266700"/>
            <a:ext cx="8294688" cy="1104900"/>
          </a:xfrm>
        </p:spPr>
        <p:txBody>
          <a:bodyPr/>
          <a:lstStyle/>
          <a:p>
            <a:r>
              <a:rPr lang="en-US" smtClean="0"/>
              <a:t>I.D. Core Values in your Parish</a:t>
            </a:r>
          </a:p>
        </p:txBody>
      </p:sp>
      <p:sp>
        <p:nvSpPr>
          <p:cNvPr id="3" name="Content Placeholder 2"/>
          <p:cNvSpPr>
            <a:spLocks noGrp="1"/>
          </p:cNvSpPr>
          <p:nvPr>
            <p:ph idx="1"/>
          </p:nvPr>
        </p:nvSpPr>
        <p:spPr>
          <a:xfrm>
            <a:off x="1143000" y="1790700"/>
            <a:ext cx="7772400" cy="3560763"/>
          </a:xfrm>
        </p:spPr>
        <p:txBody>
          <a:bodyPr/>
          <a:lstStyle/>
          <a:p>
            <a:pPr marL="0" indent="0">
              <a:buFontTx/>
              <a:buNone/>
              <a:defRPr/>
            </a:pPr>
            <a:r>
              <a:rPr lang="en-US" dirty="0" smtClean="0">
                <a:solidFill>
                  <a:srgbClr val="FFCC66"/>
                </a:solidFill>
              </a:rPr>
              <a:t>Step 1: Involve everyone!</a:t>
            </a:r>
          </a:p>
          <a:p>
            <a:pPr marL="857250" lvl="1" indent="-457200">
              <a:defRPr/>
            </a:pPr>
            <a:r>
              <a:rPr lang="en-US" dirty="0" smtClean="0">
                <a:solidFill>
                  <a:srgbClr val="FFCC66"/>
                </a:solidFill>
              </a:rPr>
              <a:t>Pooled wisdom = trustworthy results</a:t>
            </a:r>
          </a:p>
          <a:p>
            <a:pPr marL="857250" lvl="1" indent="-457200">
              <a:defRPr/>
            </a:pPr>
            <a:r>
              <a:rPr lang="en-US" dirty="0" smtClean="0">
                <a:solidFill>
                  <a:srgbClr val="FFCC66"/>
                </a:solidFill>
              </a:rPr>
              <a:t>Decisions       in importance, participation of parishioners </a:t>
            </a:r>
          </a:p>
          <a:p>
            <a:pPr marL="857250" lvl="1" indent="-457200">
              <a:defRPr/>
            </a:pPr>
            <a:r>
              <a:rPr lang="en-US" dirty="0" smtClean="0">
                <a:solidFill>
                  <a:srgbClr val="FFCC66"/>
                </a:solidFill>
              </a:rPr>
              <a:t>       participation,       support and  </a:t>
            </a:r>
            <a:r>
              <a:rPr lang="en-US" b="1" dirty="0" smtClean="0">
                <a:solidFill>
                  <a:srgbClr val="FFCC66"/>
                </a:solidFill>
                <a:effectLst>
                  <a:outerShdw blurRad="38100" dist="38100" dir="2700000" algn="tl">
                    <a:srgbClr val="000000">
                      <a:alpha val="43137"/>
                    </a:srgbClr>
                  </a:outerShdw>
                </a:effectLst>
              </a:rPr>
              <a:t>buy-in</a:t>
            </a:r>
            <a:endParaRPr lang="en-US" dirty="0" smtClean="0">
              <a:solidFill>
                <a:srgbClr val="FFCC66"/>
              </a:solidFill>
            </a:endParaRPr>
          </a:p>
        </p:txBody>
      </p:sp>
      <p:sp>
        <p:nvSpPr>
          <p:cNvPr id="20484" name="Up Arrow 3"/>
          <p:cNvSpPr>
            <a:spLocks noChangeArrowheads="1"/>
          </p:cNvSpPr>
          <p:nvPr/>
        </p:nvSpPr>
        <p:spPr bwMode="auto">
          <a:xfrm>
            <a:off x="3892550" y="2836863"/>
            <a:ext cx="725488" cy="606425"/>
          </a:xfrm>
          <a:prstGeom prst="upArrow">
            <a:avLst>
              <a:gd name="adj1" fmla="val 50000"/>
              <a:gd name="adj2" fmla="val 50000"/>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285750" indent="-285750">
              <a:buFont typeface="Arial" charset="0"/>
              <a:buChar char="•"/>
            </a:pPr>
            <a:endParaRPr lang="en-US"/>
          </a:p>
        </p:txBody>
      </p:sp>
      <p:sp>
        <p:nvSpPr>
          <p:cNvPr id="20485" name="Up Arrow 4"/>
          <p:cNvSpPr>
            <a:spLocks noChangeArrowheads="1"/>
          </p:cNvSpPr>
          <p:nvPr/>
        </p:nvSpPr>
        <p:spPr bwMode="auto">
          <a:xfrm>
            <a:off x="2090738" y="3968750"/>
            <a:ext cx="725487" cy="606425"/>
          </a:xfrm>
          <a:prstGeom prst="upArrow">
            <a:avLst>
              <a:gd name="adj1" fmla="val 50000"/>
              <a:gd name="adj2" fmla="val 50000"/>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285750" indent="-285750">
              <a:buFont typeface="Arial" charset="0"/>
              <a:buChar char="•"/>
            </a:pPr>
            <a:endParaRPr lang="en-US"/>
          </a:p>
        </p:txBody>
      </p:sp>
      <p:sp>
        <p:nvSpPr>
          <p:cNvPr id="20486" name="Up Arrow 5"/>
          <p:cNvSpPr>
            <a:spLocks noChangeArrowheads="1"/>
          </p:cNvSpPr>
          <p:nvPr/>
        </p:nvSpPr>
        <p:spPr bwMode="auto">
          <a:xfrm>
            <a:off x="5114925" y="3968750"/>
            <a:ext cx="725488" cy="606425"/>
          </a:xfrm>
          <a:prstGeom prst="upArrow">
            <a:avLst>
              <a:gd name="adj1" fmla="val 50000"/>
              <a:gd name="adj2" fmla="val 50000"/>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285750" indent="-285750">
              <a:buFont typeface="Arial" charset="0"/>
              <a:buChar char="•"/>
            </a:pPr>
            <a:endParaRPr lang="en-US"/>
          </a:p>
        </p:txBody>
      </p:sp>
      <p:sp>
        <p:nvSpPr>
          <p:cNvPr id="20487" name="Up Arrow 6"/>
          <p:cNvSpPr>
            <a:spLocks noChangeArrowheads="1"/>
          </p:cNvSpPr>
          <p:nvPr/>
        </p:nvSpPr>
        <p:spPr bwMode="auto">
          <a:xfrm>
            <a:off x="7223125" y="3362325"/>
            <a:ext cx="725488" cy="606425"/>
          </a:xfrm>
          <a:prstGeom prst="upArrow">
            <a:avLst>
              <a:gd name="adj1" fmla="val 50000"/>
              <a:gd name="adj2" fmla="val 50000"/>
            </a:avLst>
          </a:prstGeom>
          <a:solidFill>
            <a:schemeClr val="accent1"/>
          </a:solidFill>
          <a:ln w="12700" algn="ctr">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285750" indent="-285750">
              <a:buFont typeface="Arial" charset="0"/>
              <a:buChar char="•"/>
            </a:pPr>
            <a:endParaRPr 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3000"/>
                                        <p:tgtEl>
                                          <p:spTgt spid="3">
                                            <p:txEl>
                                              <p:pRg st="2" end="2"/>
                                            </p:txEl>
                                          </p:spTgt>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0484"/>
                                        </p:tgtEl>
                                        <p:attrNameLst>
                                          <p:attrName>style.visibility</p:attrName>
                                        </p:attrNameLst>
                                      </p:cBhvr>
                                      <p:to>
                                        <p:strVal val="visible"/>
                                      </p:to>
                                    </p:set>
                                    <p:animEffect transition="in" filter="fade">
                                      <p:cBhvr>
                                        <p:cTn id="20" dur="1000"/>
                                        <p:tgtEl>
                                          <p:spTgt spid="20484"/>
                                        </p:tgtEl>
                                      </p:cBhvr>
                                    </p:animEffect>
                                    <p:anim calcmode="lin" valueType="num">
                                      <p:cBhvr>
                                        <p:cTn id="21" dur="1000" fill="hold"/>
                                        <p:tgtEl>
                                          <p:spTgt spid="20484"/>
                                        </p:tgtEl>
                                        <p:attrNameLst>
                                          <p:attrName>ppt_x</p:attrName>
                                        </p:attrNameLst>
                                      </p:cBhvr>
                                      <p:tavLst>
                                        <p:tav tm="0">
                                          <p:val>
                                            <p:strVal val="#ppt_x"/>
                                          </p:val>
                                        </p:tav>
                                        <p:tav tm="100000">
                                          <p:val>
                                            <p:strVal val="#ppt_x"/>
                                          </p:val>
                                        </p:tav>
                                      </p:tavLst>
                                    </p:anim>
                                    <p:anim calcmode="lin" valueType="num">
                                      <p:cBhvr>
                                        <p:cTn id="22" dur="1000" fill="hold"/>
                                        <p:tgtEl>
                                          <p:spTgt spid="20484"/>
                                        </p:tgtEl>
                                        <p:attrNameLst>
                                          <p:attrName>ppt_y</p:attrName>
                                        </p:attrNameLst>
                                      </p:cBhvr>
                                      <p:tavLst>
                                        <p:tav tm="0">
                                          <p:val>
                                            <p:strVal val="#ppt_y+.1"/>
                                          </p:val>
                                        </p:tav>
                                        <p:tav tm="100000">
                                          <p:val>
                                            <p:strVal val="#ppt_y"/>
                                          </p:val>
                                        </p:tav>
                                      </p:tavLst>
                                    </p:anim>
                                  </p:childTnLst>
                                </p:cTn>
                              </p:par>
                            </p:childTnLst>
                          </p:cTn>
                        </p:par>
                        <p:par>
                          <p:cTn id="23" fill="hold" nodeType="withGroup">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0487"/>
                                        </p:tgtEl>
                                        <p:attrNameLst>
                                          <p:attrName>style.visibility</p:attrName>
                                        </p:attrNameLst>
                                      </p:cBhvr>
                                      <p:to>
                                        <p:strVal val="visible"/>
                                      </p:to>
                                    </p:set>
                                    <p:animEffect transition="in" filter="fade">
                                      <p:cBhvr>
                                        <p:cTn id="26" dur="1000"/>
                                        <p:tgtEl>
                                          <p:spTgt spid="20487"/>
                                        </p:tgtEl>
                                      </p:cBhvr>
                                    </p:animEffect>
                                    <p:anim calcmode="lin" valueType="num">
                                      <p:cBhvr>
                                        <p:cTn id="27" dur="1000" fill="hold"/>
                                        <p:tgtEl>
                                          <p:spTgt spid="20487"/>
                                        </p:tgtEl>
                                        <p:attrNameLst>
                                          <p:attrName>ppt_x</p:attrName>
                                        </p:attrNameLst>
                                      </p:cBhvr>
                                      <p:tavLst>
                                        <p:tav tm="0">
                                          <p:val>
                                            <p:strVal val="#ppt_x"/>
                                          </p:val>
                                        </p:tav>
                                        <p:tav tm="100000">
                                          <p:val>
                                            <p:strVal val="#ppt_x"/>
                                          </p:val>
                                        </p:tav>
                                      </p:tavLst>
                                    </p:anim>
                                    <p:anim calcmode="lin" valueType="num">
                                      <p:cBhvr>
                                        <p:cTn id="28" dur="1000" fill="hold"/>
                                        <p:tgtEl>
                                          <p:spTgt spid="20487"/>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ipe(up)">
                                      <p:cBhvr>
                                        <p:cTn id="33" dur="3000"/>
                                        <p:tgtEl>
                                          <p:spTgt spid="3">
                                            <p:txEl>
                                              <p:pRg st="3" end="3"/>
                                            </p:txEl>
                                          </p:spTgt>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20485"/>
                                        </p:tgtEl>
                                        <p:attrNameLst>
                                          <p:attrName>style.visibility</p:attrName>
                                        </p:attrNameLst>
                                      </p:cBhvr>
                                      <p:to>
                                        <p:strVal val="visible"/>
                                      </p:to>
                                    </p:set>
                                    <p:animEffect transition="in" filter="fade">
                                      <p:cBhvr>
                                        <p:cTn id="36" dur="1000"/>
                                        <p:tgtEl>
                                          <p:spTgt spid="20485"/>
                                        </p:tgtEl>
                                      </p:cBhvr>
                                    </p:animEffect>
                                    <p:anim calcmode="lin" valueType="num">
                                      <p:cBhvr>
                                        <p:cTn id="37" dur="1000" fill="hold"/>
                                        <p:tgtEl>
                                          <p:spTgt spid="20485"/>
                                        </p:tgtEl>
                                        <p:attrNameLst>
                                          <p:attrName>ppt_x</p:attrName>
                                        </p:attrNameLst>
                                      </p:cBhvr>
                                      <p:tavLst>
                                        <p:tav tm="0">
                                          <p:val>
                                            <p:strVal val="#ppt_x"/>
                                          </p:val>
                                        </p:tav>
                                        <p:tav tm="100000">
                                          <p:val>
                                            <p:strVal val="#ppt_x"/>
                                          </p:val>
                                        </p:tav>
                                      </p:tavLst>
                                    </p:anim>
                                    <p:anim calcmode="lin" valueType="num">
                                      <p:cBhvr>
                                        <p:cTn id="38" dur="1000" fill="hold"/>
                                        <p:tgtEl>
                                          <p:spTgt spid="20485"/>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0486"/>
                                        </p:tgtEl>
                                        <p:attrNameLst>
                                          <p:attrName>style.visibility</p:attrName>
                                        </p:attrNameLst>
                                      </p:cBhvr>
                                      <p:to>
                                        <p:strVal val="visible"/>
                                      </p:to>
                                    </p:set>
                                    <p:animEffect transition="in" filter="fade">
                                      <p:cBhvr>
                                        <p:cTn id="42" dur="1000"/>
                                        <p:tgtEl>
                                          <p:spTgt spid="20486"/>
                                        </p:tgtEl>
                                      </p:cBhvr>
                                    </p:animEffect>
                                    <p:anim calcmode="lin" valueType="num">
                                      <p:cBhvr>
                                        <p:cTn id="43" dur="1000" fill="hold"/>
                                        <p:tgtEl>
                                          <p:spTgt spid="20486"/>
                                        </p:tgtEl>
                                        <p:attrNameLst>
                                          <p:attrName>ppt_x</p:attrName>
                                        </p:attrNameLst>
                                      </p:cBhvr>
                                      <p:tavLst>
                                        <p:tav tm="0">
                                          <p:val>
                                            <p:strVal val="#ppt_x"/>
                                          </p:val>
                                        </p:tav>
                                        <p:tav tm="100000">
                                          <p:val>
                                            <p:strVal val="#ppt_x"/>
                                          </p:val>
                                        </p:tav>
                                      </p:tavLst>
                                    </p:anim>
                                    <p:anim calcmode="lin" valueType="num">
                                      <p:cBhvr>
                                        <p:cTn id="44" dur="1000" fill="hold"/>
                                        <p:tgtEl>
                                          <p:spTgt spid="204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P spid="20485" grpId="0" animBg="1"/>
      <p:bldP spid="20486" grpId="0" animBg="1"/>
      <p:bldP spid="2048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90550" y="266700"/>
            <a:ext cx="8294688" cy="1104900"/>
          </a:xfrm>
        </p:spPr>
        <p:txBody>
          <a:bodyPr/>
          <a:lstStyle/>
          <a:p>
            <a:r>
              <a:rPr lang="en-US" smtClean="0"/>
              <a:t>I.D. CVs in your Parish</a:t>
            </a:r>
          </a:p>
        </p:txBody>
      </p:sp>
      <p:sp>
        <p:nvSpPr>
          <p:cNvPr id="3" name="Content Placeholder 2"/>
          <p:cNvSpPr>
            <a:spLocks noGrp="1"/>
          </p:cNvSpPr>
          <p:nvPr>
            <p:ph idx="1"/>
          </p:nvPr>
        </p:nvSpPr>
        <p:spPr>
          <a:xfrm>
            <a:off x="1143000" y="1790700"/>
            <a:ext cx="7900988" cy="4579938"/>
          </a:xfrm>
        </p:spPr>
        <p:txBody>
          <a:bodyPr/>
          <a:lstStyle/>
          <a:p>
            <a:pPr marL="0" indent="0">
              <a:buFontTx/>
              <a:buNone/>
              <a:defRPr/>
            </a:pPr>
            <a:r>
              <a:rPr lang="en-US" dirty="0" smtClean="0">
                <a:solidFill>
                  <a:srgbClr val="FFCC66"/>
                </a:solidFill>
              </a:rPr>
              <a:t>Step 2: No theory! Real life!</a:t>
            </a:r>
          </a:p>
          <a:p>
            <a:pPr marL="857250" lvl="1" indent="-457200">
              <a:defRPr/>
            </a:pPr>
            <a:r>
              <a:rPr lang="en-US" b="1" u="sng" dirty="0" smtClean="0">
                <a:solidFill>
                  <a:srgbClr val="FFCC66"/>
                </a:solidFill>
                <a:effectLst>
                  <a:outerShdw blurRad="38100" dist="38100" dir="2700000" algn="tl">
                    <a:srgbClr val="000000">
                      <a:alpha val="43137"/>
                    </a:srgbClr>
                  </a:outerShdw>
                </a:effectLst>
              </a:rPr>
              <a:t>Actual core values </a:t>
            </a:r>
            <a:r>
              <a:rPr lang="en-US" dirty="0" smtClean="0">
                <a:solidFill>
                  <a:srgbClr val="FFCC66"/>
                </a:solidFill>
              </a:rPr>
              <a:t>(those we </a:t>
            </a:r>
            <a:r>
              <a:rPr lang="en-US" b="1" i="1" dirty="0" smtClean="0">
                <a:solidFill>
                  <a:srgbClr val="FFCC66"/>
                </a:solidFill>
              </a:rPr>
              <a:t>actually</a:t>
            </a:r>
            <a:r>
              <a:rPr lang="en-US" dirty="0" smtClean="0">
                <a:solidFill>
                  <a:srgbClr val="FFCC66"/>
                </a:solidFill>
              </a:rPr>
              <a:t> use), </a:t>
            </a:r>
            <a:r>
              <a:rPr lang="en-US" b="1" u="sng" dirty="0" smtClean="0">
                <a:solidFill>
                  <a:srgbClr val="FFCC66"/>
                </a:solidFill>
                <a:effectLst>
                  <a:outerShdw blurRad="38100" dist="38100" dir="2700000" algn="tl">
                    <a:srgbClr val="000000">
                      <a:alpha val="43137"/>
                    </a:srgbClr>
                  </a:outerShdw>
                </a:effectLst>
              </a:rPr>
              <a:t>not theoretical or aspirational</a:t>
            </a:r>
            <a:r>
              <a:rPr lang="en-US" dirty="0" smtClean="0">
                <a:solidFill>
                  <a:srgbClr val="FFCC66"/>
                </a:solidFill>
              </a:rPr>
              <a:t> (those we </a:t>
            </a:r>
            <a:r>
              <a:rPr lang="en-US" b="1" i="1" dirty="0" smtClean="0">
                <a:solidFill>
                  <a:srgbClr val="FFCC66"/>
                </a:solidFill>
              </a:rPr>
              <a:t>say</a:t>
            </a:r>
            <a:r>
              <a:rPr lang="en-US" dirty="0" smtClean="0">
                <a:solidFill>
                  <a:srgbClr val="FFCC66"/>
                </a:solidFill>
              </a:rPr>
              <a:t> we use)</a:t>
            </a:r>
          </a:p>
          <a:p>
            <a:pPr marL="857250" lvl="1" indent="-457200">
              <a:defRPr/>
            </a:pPr>
            <a:r>
              <a:rPr lang="en-US" dirty="0" smtClean="0">
                <a:solidFill>
                  <a:srgbClr val="FFCC66"/>
                </a:solidFill>
              </a:rPr>
              <a:t>Look for CVs that have guided the church through her history</a:t>
            </a:r>
          </a:p>
          <a:p>
            <a:pPr marL="857250" lvl="1" indent="-457200">
              <a:defRPr/>
            </a:pPr>
            <a:endParaRPr lang="en-US" dirty="0" smtClean="0">
              <a:solidFill>
                <a:srgbClr val="FFCC66"/>
              </a:solidFill>
            </a:endParaRPr>
          </a:p>
          <a:p>
            <a:pPr marL="857250" lvl="1" indent="-457200">
              <a:defRPr/>
            </a:pPr>
            <a:r>
              <a:rPr lang="en-US" b="1" u="sng" dirty="0" smtClean="0">
                <a:solidFill>
                  <a:srgbClr val="FFCC66"/>
                </a:solidFill>
                <a:effectLst>
                  <a:outerShdw blurRad="38100" dist="38100" dir="2700000" algn="tl">
                    <a:srgbClr val="000000">
                      <a:alpha val="43137"/>
                    </a:srgbClr>
                  </a:outerShdw>
                </a:effectLst>
              </a:rPr>
              <a:t>Exception:</a:t>
            </a:r>
            <a:r>
              <a:rPr lang="en-US" dirty="0" smtClean="0">
                <a:solidFill>
                  <a:srgbClr val="FFCC66"/>
                </a:solidFill>
              </a:rPr>
              <a:t> new church plant/mission</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3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3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3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3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3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out)">
                                      <p:cBhvr>
                                        <p:cTn id="17" dur="3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32"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out)">
                                      <p:cBhvr>
                                        <p:cTn id="22"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90550" y="447675"/>
            <a:ext cx="8448675" cy="923925"/>
          </a:xfrm>
        </p:spPr>
        <p:txBody>
          <a:bodyPr/>
          <a:lstStyle/>
          <a:p>
            <a:r>
              <a:rPr lang="en-US" smtClean="0"/>
              <a:t>Earthlink’s CVs</a:t>
            </a:r>
          </a:p>
        </p:txBody>
      </p:sp>
      <p:sp>
        <p:nvSpPr>
          <p:cNvPr id="23555" name="Content Placeholder 2"/>
          <p:cNvSpPr>
            <a:spLocks noGrp="1"/>
          </p:cNvSpPr>
          <p:nvPr>
            <p:ph idx="1"/>
          </p:nvPr>
        </p:nvSpPr>
        <p:spPr>
          <a:xfrm>
            <a:off x="533400" y="1762125"/>
            <a:ext cx="8486775" cy="5086350"/>
          </a:xfrm>
        </p:spPr>
        <p:txBody>
          <a:bodyPr/>
          <a:lstStyle/>
          <a:p>
            <a:pPr>
              <a:defRPr/>
            </a:pPr>
            <a:r>
              <a:rPr lang="en-US" sz="2200" b="1" dirty="0" smtClean="0">
                <a:effectLst>
                  <a:outerShdw blurRad="38100" dist="38100" dir="2700000" algn="tl">
                    <a:srgbClr val="000000">
                      <a:alpha val="43137"/>
                    </a:srgbClr>
                  </a:outerShdw>
                </a:effectLst>
              </a:rPr>
              <a:t>Thoughtful Decision-Making.</a:t>
            </a:r>
            <a:r>
              <a:rPr lang="en-US" sz="2200" dirty="0" smtClean="0">
                <a:effectLst>
                  <a:outerShdw blurRad="38100" dist="38100" dir="2700000" algn="tl">
                    <a:srgbClr val="000000">
                      <a:alpha val="43137"/>
                    </a:srgbClr>
                  </a:outerShdw>
                </a:effectLst>
              </a:rPr>
              <a:t> </a:t>
            </a:r>
            <a:r>
              <a:rPr lang="en-US" sz="2200" dirty="0" smtClean="0"/>
              <a:t>We make informed decisions and align ourselves around successful implementation. We collect data, analyze facts, and consider options before making decisions. Then we focus on execution and measuring results to ensure our actions remain rooted in sound judgment. </a:t>
            </a:r>
          </a:p>
          <a:p>
            <a:pPr>
              <a:defRPr/>
            </a:pPr>
            <a:r>
              <a:rPr lang="en-US" sz="2200" b="1" dirty="0" smtClean="0">
                <a:effectLst>
                  <a:outerShdw blurRad="38100" dist="38100" dir="2700000" algn="tl">
                    <a:srgbClr val="000000">
                      <a:alpha val="43137"/>
                    </a:srgbClr>
                  </a:outerShdw>
                </a:effectLst>
              </a:rPr>
              <a:t>Innovation.</a:t>
            </a:r>
            <a:r>
              <a:rPr lang="en-US" sz="2200" dirty="0" smtClean="0">
                <a:effectLst>
                  <a:outerShdw blurRad="38100" dist="38100" dir="2700000" algn="tl">
                    <a:srgbClr val="000000">
                      <a:alpha val="43137"/>
                    </a:srgbClr>
                  </a:outerShdw>
                </a:effectLst>
              </a:rPr>
              <a:t> </a:t>
            </a:r>
            <a:r>
              <a:rPr lang="en-US" sz="2200" dirty="0" smtClean="0"/>
              <a:t>The best way to have one great idea is to start with a lot of ideas. So we make a habit of asking, “Is there a better way?” Good business people challenge conventional thinking and offer new ideas. </a:t>
            </a:r>
          </a:p>
          <a:p>
            <a:pPr>
              <a:defRPr/>
            </a:pPr>
            <a:r>
              <a:rPr lang="en-US" sz="2200" b="1" dirty="0" smtClean="0">
                <a:effectLst>
                  <a:outerShdw blurRad="38100" dist="38100" dir="2700000" algn="tl">
                    <a:srgbClr val="000000">
                      <a:alpha val="43137"/>
                    </a:srgbClr>
                  </a:outerShdw>
                </a:effectLst>
              </a:rPr>
              <a:t>Respect for People</a:t>
            </a:r>
            <a:r>
              <a:rPr lang="en-US" sz="2200" b="1" dirty="0" smtClean="0"/>
              <a:t>.</a:t>
            </a:r>
            <a:r>
              <a:rPr lang="en-US" sz="2200" dirty="0" smtClean="0"/>
              <a:t> We believe that individuals who are treated with respect and given responsibility respond by giving their best. We treat others as we want to be treated and value a positive work/life balance.</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One church’s CVs</a:t>
            </a:r>
          </a:p>
        </p:txBody>
      </p:sp>
      <p:sp>
        <p:nvSpPr>
          <p:cNvPr id="23555" name="Content Placeholder 2"/>
          <p:cNvSpPr>
            <a:spLocks noGrp="1"/>
          </p:cNvSpPr>
          <p:nvPr>
            <p:ph idx="1"/>
          </p:nvPr>
        </p:nvSpPr>
        <p:spPr>
          <a:xfrm>
            <a:off x="615950" y="1754188"/>
            <a:ext cx="8461375" cy="5024437"/>
          </a:xfrm>
        </p:spPr>
        <p:txBody>
          <a:bodyPr/>
          <a:lstStyle/>
          <a:p>
            <a:pPr marL="0" indent="0">
              <a:spcBef>
                <a:spcPct val="0"/>
              </a:spcBef>
              <a:spcAft>
                <a:spcPts val="1200"/>
              </a:spcAft>
              <a:buFontTx/>
              <a:buNone/>
            </a:pPr>
            <a:r>
              <a:rPr lang="en-US" sz="1400" b="1" smtClean="0"/>
              <a:t>Togetherness: </a:t>
            </a:r>
            <a:r>
              <a:rPr lang="en-US" sz="1400" smtClean="0"/>
              <a:t>We believe that life is done best when experienced together, learning, growing, celebrating, and spending time with one another. </a:t>
            </a:r>
          </a:p>
          <a:p>
            <a:pPr marL="0" indent="0">
              <a:spcBef>
                <a:spcPct val="0"/>
              </a:spcBef>
              <a:spcAft>
                <a:spcPts val="1200"/>
              </a:spcAft>
              <a:buFontTx/>
              <a:buNone/>
            </a:pPr>
            <a:r>
              <a:rPr lang="en-US" sz="1400" b="1" smtClean="0"/>
              <a:t>Love Wins: </a:t>
            </a:r>
            <a:r>
              <a:rPr lang="en-US" sz="1400" smtClean="0"/>
              <a:t>Our motivation for serving God and His church is love.  We don't serve out of guilt or obligation.  Love drives us to passionately serve God.</a:t>
            </a:r>
          </a:p>
          <a:p>
            <a:pPr marL="0" indent="0">
              <a:spcBef>
                <a:spcPct val="0"/>
              </a:spcBef>
              <a:spcAft>
                <a:spcPts val="1200"/>
              </a:spcAft>
              <a:buFontTx/>
              <a:buNone/>
            </a:pPr>
            <a:r>
              <a:rPr lang="en-US" sz="1400" b="1" smtClean="0"/>
              <a:t>Others: </a:t>
            </a:r>
            <a:r>
              <a:rPr lang="en-US" sz="1400" smtClean="0"/>
              <a:t>We must become passionate about reaching people through relationships...We believe this is best done through relationships with the un-churched. We look for every opportunity to get involved and be a presence in the community. </a:t>
            </a:r>
          </a:p>
          <a:p>
            <a:pPr marL="0" indent="0">
              <a:spcBef>
                <a:spcPct val="0"/>
              </a:spcBef>
              <a:spcAft>
                <a:spcPts val="1200"/>
              </a:spcAft>
              <a:buFontTx/>
              <a:buNone/>
            </a:pPr>
            <a:r>
              <a:rPr lang="en-US" sz="1400" b="1" smtClean="0"/>
              <a:t>Welcoming: </a:t>
            </a:r>
            <a:r>
              <a:rPr lang="en-US" sz="1400" smtClean="0"/>
              <a:t>We realize that everyone is at a different place in their spiritual journey. God has not called us to judge others, but accept them and welcome them. Jesus modeled this during his earthly ministry.</a:t>
            </a:r>
          </a:p>
          <a:p>
            <a:pPr marL="0" indent="0">
              <a:spcBef>
                <a:spcPct val="0"/>
              </a:spcBef>
              <a:spcAft>
                <a:spcPts val="1200"/>
              </a:spcAft>
              <a:buFontTx/>
              <a:buNone/>
            </a:pPr>
            <a:r>
              <a:rPr lang="en-US" sz="1400" b="1" smtClean="0"/>
              <a:t>Transformation: </a:t>
            </a:r>
            <a:r>
              <a:rPr lang="en-US" sz="1400" smtClean="0"/>
              <a:t>God is not just interested in our conversion, but in our transformation.  We believe we were created to live deeply with one another, to carry each other’s burdens and share our possessions, to pray for and confess our sins to each other, to suffer and celebrate together. Transformation happens best in community.</a:t>
            </a:r>
          </a:p>
          <a:p>
            <a:pPr marL="0" indent="0">
              <a:spcBef>
                <a:spcPct val="0"/>
              </a:spcBef>
              <a:spcAft>
                <a:spcPts val="1200"/>
              </a:spcAft>
              <a:buFontTx/>
              <a:buNone/>
            </a:pPr>
            <a:r>
              <a:rPr lang="en-US" sz="1400" b="1" smtClean="0"/>
              <a:t>Shaped To Serve: </a:t>
            </a:r>
            <a:r>
              <a:rPr lang="en-US" sz="1400" smtClean="0"/>
              <a:t>God deliberately shaped and formed you to serve him in a way that makes your ministry unique.  God expects every believer to get involved in ministry and find an area to serve.  This builds the local church as well as those who serve.</a:t>
            </a:r>
          </a:p>
          <a:p>
            <a:pPr marL="0" indent="0">
              <a:spcBef>
                <a:spcPct val="0"/>
              </a:spcBef>
              <a:spcAft>
                <a:spcPts val="1200"/>
              </a:spcAft>
              <a:buFontTx/>
              <a:buNone/>
            </a:pPr>
            <a:r>
              <a:rPr lang="en-US" sz="1400" b="1" smtClean="0"/>
              <a:t>Investing In the Next Generation: </a:t>
            </a:r>
            <a:r>
              <a:rPr lang="en-US" sz="1400" smtClean="0"/>
              <a:t>We believe that we have a responsibility to invest in the lives of both kids and youth.  They are the future leaders of the church.</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CVs Evaluation</a:t>
            </a:r>
          </a:p>
        </p:txBody>
      </p:sp>
      <p:sp>
        <p:nvSpPr>
          <p:cNvPr id="24579" name="Rectangle 3"/>
          <p:cNvSpPr>
            <a:spLocks noGrp="1" noChangeArrowheads="1"/>
          </p:cNvSpPr>
          <p:nvPr>
            <p:ph type="body" idx="1"/>
          </p:nvPr>
        </p:nvSpPr>
        <p:spPr>
          <a:xfrm>
            <a:off x="617538" y="1763713"/>
            <a:ext cx="8431212" cy="5005387"/>
          </a:xfrm>
        </p:spPr>
        <p:txBody>
          <a:bodyPr/>
          <a:lstStyle/>
          <a:p>
            <a:pPr>
              <a:lnSpc>
                <a:spcPct val="80000"/>
              </a:lnSpc>
              <a:buFontTx/>
              <a:buNone/>
            </a:pPr>
            <a:r>
              <a:rPr lang="en-US" sz="2000" smtClean="0">
                <a:latin typeface="Bangle Condensed" pitchFamily="34" charset="0"/>
              </a:rPr>
              <a:t>As an Orthodox Christian community, we are committed to:</a:t>
            </a:r>
            <a:endParaRPr lang="en-US" sz="2000" smtClean="0">
              <a:latin typeface="Bangle Condensed" pitchFamily="34" charset="0"/>
              <a:cs typeface="Times New Roman" pitchFamily="18" charset="0"/>
            </a:endParaRPr>
          </a:p>
          <a:p>
            <a:pPr>
              <a:lnSpc>
                <a:spcPct val="80000"/>
              </a:lnSpc>
              <a:buFontTx/>
              <a:buNone/>
            </a:pPr>
            <a:r>
              <a:rPr lang="en-US" sz="2000" smtClean="0">
                <a:latin typeface="Bangle Condensed" pitchFamily="34" charset="0"/>
              </a:rPr>
              <a:t> </a:t>
            </a:r>
            <a:endParaRPr lang="en-US" sz="2000" smtClean="0">
              <a:latin typeface="Bangle Condensed" pitchFamily="34" charset="0"/>
              <a:cs typeface="Times New Roman" pitchFamily="18" charset="0"/>
            </a:endParaRPr>
          </a:p>
          <a:p>
            <a:pPr>
              <a:spcBef>
                <a:spcPct val="0"/>
              </a:spcBef>
              <a:spcAft>
                <a:spcPts val="600"/>
              </a:spcAft>
              <a:buFont typeface="Wingdings" pitchFamily="2" charset="2"/>
              <a:buChar char="v"/>
            </a:pPr>
            <a:r>
              <a:rPr lang="en-US" sz="2000" smtClean="0">
                <a:latin typeface="Bangle Condensed" pitchFamily="34" charset="0"/>
              </a:rPr>
              <a:t>Live a life of worship and prayer rooted in the sacramental and liturgical tradition of the Church</a:t>
            </a:r>
            <a:endParaRPr lang="en-US" sz="2000" smtClean="0">
              <a:latin typeface="Bangle Condensed" pitchFamily="34" charset="0"/>
              <a:cs typeface="Times New Roman" pitchFamily="18" charset="0"/>
            </a:endParaRPr>
          </a:p>
          <a:p>
            <a:pPr>
              <a:spcBef>
                <a:spcPct val="0"/>
              </a:spcBef>
              <a:spcAft>
                <a:spcPts val="600"/>
              </a:spcAft>
              <a:buFont typeface="Wingdings" pitchFamily="2" charset="2"/>
              <a:buChar char="v"/>
            </a:pPr>
            <a:r>
              <a:rPr lang="en-US" sz="2000" smtClean="0">
                <a:latin typeface="Bangle Condensed" pitchFamily="34" charset="0"/>
              </a:rPr>
              <a:t>Nurturing the faithful through teaching, preaching and study</a:t>
            </a:r>
            <a:endParaRPr lang="en-US" sz="2000" smtClean="0">
              <a:latin typeface="Bangle Condensed" pitchFamily="34" charset="0"/>
              <a:cs typeface="Times New Roman" pitchFamily="18" charset="0"/>
            </a:endParaRPr>
          </a:p>
          <a:p>
            <a:pPr>
              <a:spcBef>
                <a:spcPct val="0"/>
              </a:spcBef>
              <a:spcAft>
                <a:spcPts val="600"/>
              </a:spcAft>
              <a:buFont typeface="Wingdings" pitchFamily="2" charset="2"/>
              <a:buChar char="v"/>
            </a:pPr>
            <a:r>
              <a:rPr lang="en-US" sz="2000" smtClean="0">
                <a:latin typeface="Bangle Condensed" pitchFamily="34" charset="0"/>
              </a:rPr>
              <a:t>Raising our children and youth to love and serve Christ </a:t>
            </a:r>
            <a:endParaRPr lang="en-US" sz="2000" smtClean="0">
              <a:latin typeface="Bangle Condensed" pitchFamily="34" charset="0"/>
              <a:cs typeface="Times New Roman" pitchFamily="18" charset="0"/>
            </a:endParaRPr>
          </a:p>
          <a:p>
            <a:pPr>
              <a:spcBef>
                <a:spcPct val="0"/>
              </a:spcBef>
              <a:spcAft>
                <a:spcPts val="600"/>
              </a:spcAft>
              <a:buFont typeface="Wingdings" pitchFamily="2" charset="2"/>
              <a:buChar char="v"/>
            </a:pPr>
            <a:r>
              <a:rPr lang="en-US" sz="2000" smtClean="0">
                <a:latin typeface="Bangle Condensed" pitchFamily="34" charset="0"/>
              </a:rPr>
              <a:t>Striving to live according to the moral vision of the Church</a:t>
            </a:r>
            <a:endParaRPr lang="en-US" sz="2000" smtClean="0">
              <a:latin typeface="Bangle Condensed" pitchFamily="34" charset="0"/>
              <a:cs typeface="Times New Roman" pitchFamily="18" charset="0"/>
            </a:endParaRPr>
          </a:p>
          <a:p>
            <a:pPr>
              <a:spcBef>
                <a:spcPct val="0"/>
              </a:spcBef>
              <a:spcAft>
                <a:spcPts val="600"/>
              </a:spcAft>
              <a:buFont typeface="Wingdings" pitchFamily="2" charset="2"/>
              <a:buChar char="v"/>
            </a:pPr>
            <a:r>
              <a:rPr lang="en-US" sz="2000" smtClean="0">
                <a:latin typeface="Bangle Condensed" pitchFamily="34" charset="0"/>
                <a:cs typeface="Times New Roman" pitchFamily="18" charset="0"/>
              </a:rPr>
              <a:t>Encouraging and enabling one another in discipleship and commitment to Christ and His Church through small groups</a:t>
            </a:r>
          </a:p>
          <a:p>
            <a:pPr>
              <a:spcBef>
                <a:spcPct val="0"/>
              </a:spcBef>
              <a:spcAft>
                <a:spcPts val="600"/>
              </a:spcAft>
              <a:buFont typeface="Wingdings" pitchFamily="2" charset="2"/>
              <a:buChar char="v"/>
            </a:pPr>
            <a:r>
              <a:rPr lang="en-US" sz="2000" smtClean="0">
                <a:latin typeface="Bangle Condensed" pitchFamily="34" charset="0"/>
              </a:rPr>
              <a:t>Providing pastoral care and guidance at all stages of spiritual life</a:t>
            </a:r>
            <a:endParaRPr lang="en-US" sz="2000" smtClean="0">
              <a:latin typeface="Bangle Condensed" pitchFamily="34" charset="0"/>
              <a:cs typeface="Times New Roman" pitchFamily="18" charset="0"/>
            </a:endParaRPr>
          </a:p>
          <a:p>
            <a:pPr>
              <a:spcBef>
                <a:spcPct val="0"/>
              </a:spcBef>
              <a:spcAft>
                <a:spcPts val="600"/>
              </a:spcAft>
              <a:buFont typeface="Wingdings" pitchFamily="2" charset="2"/>
              <a:buChar char="v"/>
            </a:pPr>
            <a:r>
              <a:rPr lang="en-US" sz="2000" smtClean="0">
                <a:latin typeface="Bangle Condensed" pitchFamily="34" charset="0"/>
              </a:rPr>
              <a:t>Sharing our faith through witness, service, evangelism and mission</a:t>
            </a:r>
            <a:endParaRPr lang="en-US" sz="2000" smtClean="0">
              <a:latin typeface="Bangle Condensed" pitchFamily="34" charset="0"/>
              <a:cs typeface="Times New Roman" pitchFamily="18" charset="0"/>
            </a:endParaRPr>
          </a:p>
          <a:p>
            <a:pPr>
              <a:spcBef>
                <a:spcPct val="0"/>
              </a:spcBef>
              <a:spcAft>
                <a:spcPts val="600"/>
              </a:spcAft>
              <a:buFont typeface="Wingdings" pitchFamily="2" charset="2"/>
              <a:buChar char="v"/>
            </a:pPr>
            <a:r>
              <a:rPr lang="en-US" sz="2000" smtClean="0">
                <a:latin typeface="Bangle Condensed" pitchFamily="34" charset="0"/>
              </a:rPr>
              <a:t>Glorifying God through faithful stewardship</a:t>
            </a:r>
            <a:endParaRPr lang="en-US" sz="2000" smtClean="0">
              <a:latin typeface="Bangle Condensed" pitchFamily="34" charset="0"/>
              <a:cs typeface="Times New Roman" pitchFamily="18" charset="0"/>
            </a:endParaRPr>
          </a:p>
          <a:p>
            <a:pPr>
              <a:spcBef>
                <a:spcPct val="0"/>
              </a:spcBef>
              <a:spcAft>
                <a:spcPts val="600"/>
              </a:spcAft>
              <a:buFont typeface="Wingdings" pitchFamily="2" charset="2"/>
              <a:buChar char="v"/>
            </a:pPr>
            <a:r>
              <a:rPr lang="en-US" sz="2000" smtClean="0">
                <a:latin typeface="Bangle Condensed" pitchFamily="34" charset="0"/>
              </a:rPr>
              <a:t>Welcoming all people into our community life</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1000"/>
                                  </p:stCondLst>
                                  <p:childTnLst>
                                    <p:set>
                                      <p:cBhvr>
                                        <p:cTn id="6" dur="1" fill="hold">
                                          <p:stCondLst>
                                            <p:cond delay="1999"/>
                                          </p:stCondLst>
                                        </p:cTn>
                                        <p:tgtEl>
                                          <p:spTgt spid="24579">
                                            <p:txEl>
                                              <p:pRg st="2" end="2"/>
                                            </p:txEl>
                                          </p:spTgt>
                                        </p:tgtEl>
                                        <p:attrNameLst>
                                          <p:attrName>style.visibility</p:attrName>
                                        </p:attrNameLst>
                                      </p:cBhvr>
                                      <p:to>
                                        <p:strVal val="visible"/>
                                      </p:to>
                                    </p:set>
                                  </p:childTnLst>
                                </p:cTn>
                              </p:par>
                            </p:childTnLst>
                          </p:cTn>
                        </p:par>
                        <p:par>
                          <p:cTn id="7" fill="hold" nodeType="afterGroup">
                            <p:stCondLst>
                              <p:cond delay="3000"/>
                            </p:stCondLst>
                            <p:childTnLst>
                              <p:par>
                                <p:cTn id="8" presetID="1" presetClass="entr" presetSubtype="0" fill="hold" nodeType="afterEffect">
                                  <p:stCondLst>
                                    <p:cond delay="1000"/>
                                  </p:stCondLst>
                                  <p:childTnLst>
                                    <p:set>
                                      <p:cBhvr>
                                        <p:cTn id="9" dur="1" fill="hold">
                                          <p:stCondLst>
                                            <p:cond delay="1999"/>
                                          </p:stCondLst>
                                        </p:cTn>
                                        <p:tgtEl>
                                          <p:spTgt spid="24579">
                                            <p:txEl>
                                              <p:pRg st="3" end="3"/>
                                            </p:txEl>
                                          </p:spTgt>
                                        </p:tgtEl>
                                        <p:attrNameLst>
                                          <p:attrName>style.visibility</p:attrName>
                                        </p:attrNameLst>
                                      </p:cBhvr>
                                      <p:to>
                                        <p:strVal val="visible"/>
                                      </p:to>
                                    </p:set>
                                  </p:childTnLst>
                                </p:cTn>
                              </p:par>
                            </p:childTnLst>
                          </p:cTn>
                        </p:par>
                        <p:par>
                          <p:cTn id="10" fill="hold" nodeType="afterGroup">
                            <p:stCondLst>
                              <p:cond delay="6000"/>
                            </p:stCondLst>
                            <p:childTnLst>
                              <p:par>
                                <p:cTn id="11" presetID="1" presetClass="entr" presetSubtype="0" fill="hold" nodeType="afterEffect">
                                  <p:stCondLst>
                                    <p:cond delay="1000"/>
                                  </p:stCondLst>
                                  <p:childTnLst>
                                    <p:set>
                                      <p:cBhvr>
                                        <p:cTn id="12" dur="1" fill="hold">
                                          <p:stCondLst>
                                            <p:cond delay="1999"/>
                                          </p:stCondLst>
                                        </p:cTn>
                                        <p:tgtEl>
                                          <p:spTgt spid="24579">
                                            <p:txEl>
                                              <p:pRg st="4" end="4"/>
                                            </p:txEl>
                                          </p:spTgt>
                                        </p:tgtEl>
                                        <p:attrNameLst>
                                          <p:attrName>style.visibility</p:attrName>
                                        </p:attrNameLst>
                                      </p:cBhvr>
                                      <p:to>
                                        <p:strVal val="visible"/>
                                      </p:to>
                                    </p:set>
                                  </p:childTnLst>
                                </p:cTn>
                              </p:par>
                            </p:childTnLst>
                          </p:cTn>
                        </p:par>
                        <p:par>
                          <p:cTn id="13" fill="hold" nodeType="afterGroup">
                            <p:stCondLst>
                              <p:cond delay="9000"/>
                            </p:stCondLst>
                            <p:childTnLst>
                              <p:par>
                                <p:cTn id="14" presetID="1" presetClass="entr" presetSubtype="0" fill="hold" nodeType="afterEffect">
                                  <p:stCondLst>
                                    <p:cond delay="1000"/>
                                  </p:stCondLst>
                                  <p:childTnLst>
                                    <p:set>
                                      <p:cBhvr>
                                        <p:cTn id="15" dur="1" fill="hold">
                                          <p:stCondLst>
                                            <p:cond delay="1999"/>
                                          </p:stCondLst>
                                        </p:cTn>
                                        <p:tgtEl>
                                          <p:spTgt spid="24579">
                                            <p:txEl>
                                              <p:pRg st="5" end="5"/>
                                            </p:txEl>
                                          </p:spTgt>
                                        </p:tgtEl>
                                        <p:attrNameLst>
                                          <p:attrName>style.visibility</p:attrName>
                                        </p:attrNameLst>
                                      </p:cBhvr>
                                      <p:to>
                                        <p:strVal val="visible"/>
                                      </p:to>
                                    </p:set>
                                  </p:childTnLst>
                                </p:cTn>
                              </p:par>
                            </p:childTnLst>
                          </p:cTn>
                        </p:par>
                        <p:par>
                          <p:cTn id="16" fill="hold" nodeType="afterGroup">
                            <p:stCondLst>
                              <p:cond delay="12000"/>
                            </p:stCondLst>
                            <p:childTnLst>
                              <p:par>
                                <p:cTn id="17" presetID="1" presetClass="entr" presetSubtype="0" fill="hold" nodeType="afterEffect">
                                  <p:stCondLst>
                                    <p:cond delay="1000"/>
                                  </p:stCondLst>
                                  <p:childTnLst>
                                    <p:set>
                                      <p:cBhvr>
                                        <p:cTn id="18" dur="1" fill="hold">
                                          <p:stCondLst>
                                            <p:cond delay="1999"/>
                                          </p:stCondLst>
                                        </p:cTn>
                                        <p:tgtEl>
                                          <p:spTgt spid="24579">
                                            <p:txEl>
                                              <p:pRg st="6" end="6"/>
                                            </p:txEl>
                                          </p:spTgt>
                                        </p:tgtEl>
                                        <p:attrNameLst>
                                          <p:attrName>style.visibility</p:attrName>
                                        </p:attrNameLst>
                                      </p:cBhvr>
                                      <p:to>
                                        <p:strVal val="visible"/>
                                      </p:to>
                                    </p:set>
                                  </p:childTnLst>
                                </p:cTn>
                              </p:par>
                            </p:childTnLst>
                          </p:cTn>
                        </p:par>
                        <p:par>
                          <p:cTn id="19" fill="hold" nodeType="afterGroup">
                            <p:stCondLst>
                              <p:cond delay="15000"/>
                            </p:stCondLst>
                            <p:childTnLst>
                              <p:par>
                                <p:cTn id="20" presetID="1" presetClass="entr" presetSubtype="0" fill="hold" nodeType="afterEffect">
                                  <p:stCondLst>
                                    <p:cond delay="1000"/>
                                  </p:stCondLst>
                                  <p:childTnLst>
                                    <p:set>
                                      <p:cBhvr>
                                        <p:cTn id="21" dur="1" fill="hold">
                                          <p:stCondLst>
                                            <p:cond delay="1999"/>
                                          </p:stCondLst>
                                        </p:cTn>
                                        <p:tgtEl>
                                          <p:spTgt spid="24579">
                                            <p:txEl>
                                              <p:pRg st="7" end="7"/>
                                            </p:txEl>
                                          </p:spTgt>
                                        </p:tgtEl>
                                        <p:attrNameLst>
                                          <p:attrName>style.visibility</p:attrName>
                                        </p:attrNameLst>
                                      </p:cBhvr>
                                      <p:to>
                                        <p:strVal val="visible"/>
                                      </p:to>
                                    </p:set>
                                  </p:childTnLst>
                                </p:cTn>
                              </p:par>
                            </p:childTnLst>
                          </p:cTn>
                        </p:par>
                        <p:par>
                          <p:cTn id="22" fill="hold" nodeType="afterGroup">
                            <p:stCondLst>
                              <p:cond delay="18000"/>
                            </p:stCondLst>
                            <p:childTnLst>
                              <p:par>
                                <p:cTn id="23" presetID="1" presetClass="entr" presetSubtype="0" fill="hold" nodeType="afterEffect">
                                  <p:stCondLst>
                                    <p:cond delay="1000"/>
                                  </p:stCondLst>
                                  <p:childTnLst>
                                    <p:set>
                                      <p:cBhvr>
                                        <p:cTn id="24" dur="1" fill="hold">
                                          <p:stCondLst>
                                            <p:cond delay="1999"/>
                                          </p:stCondLst>
                                        </p:cTn>
                                        <p:tgtEl>
                                          <p:spTgt spid="24579">
                                            <p:txEl>
                                              <p:pRg st="8" end="8"/>
                                            </p:txEl>
                                          </p:spTgt>
                                        </p:tgtEl>
                                        <p:attrNameLst>
                                          <p:attrName>style.visibility</p:attrName>
                                        </p:attrNameLst>
                                      </p:cBhvr>
                                      <p:to>
                                        <p:strVal val="visible"/>
                                      </p:to>
                                    </p:set>
                                  </p:childTnLst>
                                </p:cTn>
                              </p:par>
                            </p:childTnLst>
                          </p:cTn>
                        </p:par>
                        <p:par>
                          <p:cTn id="25" fill="hold" nodeType="afterGroup">
                            <p:stCondLst>
                              <p:cond delay="21000"/>
                            </p:stCondLst>
                            <p:childTnLst>
                              <p:par>
                                <p:cTn id="26" presetID="1" presetClass="entr" presetSubtype="0" fill="hold" nodeType="afterEffect">
                                  <p:stCondLst>
                                    <p:cond delay="1000"/>
                                  </p:stCondLst>
                                  <p:childTnLst>
                                    <p:set>
                                      <p:cBhvr>
                                        <p:cTn id="27" dur="1" fill="hold">
                                          <p:stCondLst>
                                            <p:cond delay="1999"/>
                                          </p:stCondLst>
                                        </p:cTn>
                                        <p:tgtEl>
                                          <p:spTgt spid="24579">
                                            <p:txEl>
                                              <p:pRg st="9" end="9"/>
                                            </p:txEl>
                                          </p:spTgt>
                                        </p:tgtEl>
                                        <p:attrNameLst>
                                          <p:attrName>style.visibility</p:attrName>
                                        </p:attrNameLst>
                                      </p:cBhvr>
                                      <p:to>
                                        <p:strVal val="visible"/>
                                      </p:to>
                                    </p:set>
                                  </p:childTnLst>
                                </p:cTn>
                              </p:par>
                            </p:childTnLst>
                          </p:cTn>
                        </p:par>
                        <p:par>
                          <p:cTn id="28" fill="hold" nodeType="afterGroup">
                            <p:stCondLst>
                              <p:cond delay="24000"/>
                            </p:stCondLst>
                            <p:childTnLst>
                              <p:par>
                                <p:cTn id="29" presetID="1" presetClass="entr" presetSubtype="0" fill="hold" nodeType="afterEffect">
                                  <p:stCondLst>
                                    <p:cond delay="1000"/>
                                  </p:stCondLst>
                                  <p:childTnLst>
                                    <p:set>
                                      <p:cBhvr>
                                        <p:cTn id="30" dur="1" fill="hold">
                                          <p:stCondLst>
                                            <p:cond delay="1999"/>
                                          </p:stCondLst>
                                        </p:cTn>
                                        <p:tgtEl>
                                          <p:spTgt spid="24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47800" y="1539875"/>
            <a:ext cx="7686675" cy="5314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03" name="Title 1"/>
          <p:cNvSpPr>
            <a:spLocks noGrp="1"/>
          </p:cNvSpPr>
          <p:nvPr>
            <p:ph type="title"/>
          </p:nvPr>
        </p:nvSpPr>
        <p:spPr>
          <a:xfrm>
            <a:off x="590550" y="266700"/>
            <a:ext cx="8294688" cy="1104900"/>
          </a:xfrm>
        </p:spPr>
        <p:txBody>
          <a:bodyPr/>
          <a:lstStyle/>
          <a:p>
            <a:r>
              <a:rPr lang="en-US" smtClean="0"/>
              <a:t>I.D. CVs in your Parish</a:t>
            </a:r>
          </a:p>
        </p:txBody>
      </p:sp>
      <p:sp>
        <p:nvSpPr>
          <p:cNvPr id="3" name="Content Placeholder 2"/>
          <p:cNvSpPr>
            <a:spLocks noGrp="1"/>
          </p:cNvSpPr>
          <p:nvPr>
            <p:ph idx="1"/>
          </p:nvPr>
        </p:nvSpPr>
        <p:spPr/>
        <p:txBody>
          <a:bodyPr/>
          <a:lstStyle/>
          <a:p>
            <a:pPr marL="0" indent="0">
              <a:buFontTx/>
              <a:buNone/>
              <a:defRPr/>
            </a:pPr>
            <a:r>
              <a:rPr lang="en-US" dirty="0" smtClean="0"/>
              <a:t>Step 3: 1</a:t>
            </a:r>
            <a:r>
              <a:rPr lang="en-US" baseline="30000" dirty="0" smtClean="0"/>
              <a:t>st</a:t>
            </a:r>
            <a:r>
              <a:rPr lang="en-US" dirty="0" smtClean="0"/>
              <a:t> Meeting: learn, discuss!</a:t>
            </a:r>
          </a:p>
          <a:p>
            <a:pPr marL="857250" lvl="1" indent="-457200">
              <a:defRPr/>
            </a:pPr>
            <a:r>
              <a:rPr lang="en-US" dirty="0" smtClean="0">
                <a:effectLst>
                  <a:outerShdw blurRad="38100" dist="38100" dir="2700000" algn="tl">
                    <a:srgbClr val="000000">
                      <a:alpha val="43137"/>
                    </a:srgbClr>
                  </a:outerShdw>
                </a:effectLst>
              </a:rPr>
              <a:t>Facilitator teaches first</a:t>
            </a:r>
          </a:p>
          <a:p>
            <a:pPr marL="857250" lvl="1" indent="-457200">
              <a:defRPr/>
            </a:pPr>
            <a:r>
              <a:rPr lang="en-US" dirty="0" smtClean="0">
                <a:effectLst>
                  <a:outerShdw blurRad="38100" dist="38100" dir="2700000" algn="tl">
                    <a:srgbClr val="000000">
                      <a:alpha val="43137"/>
                    </a:srgbClr>
                  </a:outerShdw>
                </a:effectLst>
              </a:rPr>
              <a:t>Divide into groups – record/write</a:t>
            </a:r>
          </a:p>
          <a:p>
            <a:pPr marL="857250" lvl="1" indent="-457200">
              <a:defRPr/>
            </a:pPr>
            <a:r>
              <a:rPr lang="en-US" dirty="0" smtClean="0">
                <a:effectLst>
                  <a:outerShdw blurRad="38100" dist="38100" dir="2700000" algn="tl">
                    <a:srgbClr val="000000">
                      <a:alpha val="43137"/>
                    </a:srgbClr>
                  </a:outerShdw>
                </a:effectLst>
              </a:rPr>
              <a:t>Brainstorm, complete statements:</a:t>
            </a:r>
          </a:p>
          <a:p>
            <a:pPr marL="857250" lvl="1" indent="0">
              <a:buFontTx/>
              <a:buNone/>
              <a:defRPr/>
            </a:pPr>
            <a:r>
              <a:rPr lang="en-US" b="1" i="1" dirty="0" smtClean="0">
                <a:effectLst>
                  <a:outerShdw blurRad="38100" dist="38100" dir="2700000" algn="tl">
                    <a:srgbClr val="000000">
                      <a:alpha val="43137"/>
                    </a:srgbClr>
                  </a:outerShdw>
                </a:effectLst>
              </a:rPr>
              <a:t>We are committed to…</a:t>
            </a:r>
          </a:p>
          <a:p>
            <a:pPr marL="857250" lvl="1" indent="0">
              <a:buFontTx/>
              <a:buNone/>
              <a:defRPr/>
            </a:pPr>
            <a:r>
              <a:rPr lang="en-US" b="1" i="1" dirty="0" smtClean="0">
                <a:effectLst>
                  <a:outerShdw blurRad="38100" dist="38100" dir="2700000" algn="tl">
                    <a:srgbClr val="000000">
                      <a:alpha val="43137"/>
                    </a:srgbClr>
                  </a:outerShdw>
                </a:effectLst>
              </a:rPr>
              <a:t>We value…</a:t>
            </a:r>
            <a:endParaRPr lang="en-US" b="1" i="1" dirty="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1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outHorizontal)">
                                      <p:cBhvr>
                                        <p:cTn id="12" dur="1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outHorizontal)">
                                      <p:cBhvr>
                                        <p:cTn id="17" dur="1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outHorizontal)">
                                      <p:cBhvr>
                                        <p:cTn id="22" dur="1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4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outHorizontal)">
                                      <p:cBhvr>
                                        <p:cTn id="27" dur="1000"/>
                                        <p:tgtEl>
                                          <p:spTgt spid="3">
                                            <p:txEl>
                                              <p:pRg st="3" end="3"/>
                                            </p:txEl>
                                          </p:spTgt>
                                        </p:tgtEl>
                                      </p:cBhvr>
                                    </p:animEffect>
                                  </p:childTnLst>
                                </p:cTn>
                              </p:par>
                              <p:par>
                                <p:cTn id="28" presetID="10" presetClass="exit" presetSubtype="0" fill="hold" nodeType="withEffect">
                                  <p:stCondLst>
                                    <p:cond delay="0"/>
                                  </p:stCondLst>
                                  <p:childTnLst>
                                    <p:animEffect transition="out" filter="fade">
                                      <p:cBhvr>
                                        <p:cTn id="29" dur="5000"/>
                                        <p:tgtEl>
                                          <p:spTgt spid="25602"/>
                                        </p:tgtEl>
                                      </p:cBhvr>
                                    </p:animEffect>
                                    <p:set>
                                      <p:cBhvr>
                                        <p:cTn id="30" dur="1" fill="hold">
                                          <p:stCondLst>
                                            <p:cond delay="4999"/>
                                          </p:stCondLst>
                                        </p:cTn>
                                        <p:tgtEl>
                                          <p:spTgt spid="25602"/>
                                        </p:tgtEl>
                                        <p:attrNameLst>
                                          <p:attrName>style.visibility</p:attrName>
                                        </p:attrNameLst>
                                      </p:cBhvr>
                                      <p:to>
                                        <p:strVal val="hidden"/>
                                      </p:to>
                                    </p:set>
                                  </p:childTnLst>
                                </p:cTn>
                              </p:par>
                            </p:childTnLst>
                          </p:cTn>
                        </p:par>
                        <p:par>
                          <p:cTn id="31" fill="hold" nodeType="afterGroup">
                            <p:stCondLst>
                              <p:cond delay="5000"/>
                            </p:stCondLst>
                            <p:childTnLst>
                              <p:par>
                                <p:cTn id="32" presetID="16" presetClass="entr" presetSubtype="42" fill="hold"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outHorizontal)">
                                      <p:cBhvr>
                                        <p:cTn id="34" dur="1000"/>
                                        <p:tgtEl>
                                          <p:spTgt spid="3">
                                            <p:txEl>
                                              <p:pRg st="4" end="4"/>
                                            </p:txEl>
                                          </p:spTgt>
                                        </p:tgtEl>
                                      </p:cBhvr>
                                    </p:animEffect>
                                  </p:childTnLst>
                                </p:cTn>
                              </p:par>
                            </p:childTnLst>
                          </p:cTn>
                        </p:par>
                        <p:par>
                          <p:cTn id="35" fill="hold" nodeType="afterGroup">
                            <p:stCondLst>
                              <p:cond delay="6000"/>
                            </p:stCondLst>
                            <p:childTnLst>
                              <p:par>
                                <p:cTn id="36" presetID="16" presetClass="entr" presetSubtype="42"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outHorizontal)">
                                      <p:cBhvr>
                                        <p:cTn id="3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50975" y="1520825"/>
            <a:ext cx="7693025"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627" name="Title 1"/>
          <p:cNvSpPr>
            <a:spLocks noGrp="1"/>
          </p:cNvSpPr>
          <p:nvPr>
            <p:ph type="title"/>
          </p:nvPr>
        </p:nvSpPr>
        <p:spPr>
          <a:xfrm>
            <a:off x="590550" y="266700"/>
            <a:ext cx="8294688" cy="1104900"/>
          </a:xfrm>
        </p:spPr>
        <p:txBody>
          <a:bodyPr/>
          <a:lstStyle/>
          <a:p>
            <a:r>
              <a:rPr lang="en-US" smtClean="0"/>
              <a:t>I.D. CVs in your Parish</a:t>
            </a:r>
          </a:p>
        </p:txBody>
      </p:sp>
      <p:sp>
        <p:nvSpPr>
          <p:cNvPr id="3" name="Content Placeholder 2"/>
          <p:cNvSpPr>
            <a:spLocks noGrp="1"/>
          </p:cNvSpPr>
          <p:nvPr>
            <p:ph idx="1"/>
          </p:nvPr>
        </p:nvSpPr>
        <p:spPr>
          <a:xfrm>
            <a:off x="1143000" y="1790700"/>
            <a:ext cx="7881938" cy="4899025"/>
          </a:xfrm>
        </p:spPr>
        <p:txBody>
          <a:bodyPr/>
          <a:lstStyle/>
          <a:p>
            <a:pPr marL="0" indent="0">
              <a:buFontTx/>
              <a:buNone/>
              <a:defRPr/>
            </a:pPr>
            <a:r>
              <a:rPr lang="en-US" dirty="0" smtClean="0"/>
              <a:t>Step 4: 2</a:t>
            </a:r>
            <a:r>
              <a:rPr lang="en-US" baseline="30000" dirty="0" smtClean="0"/>
              <a:t>nd</a:t>
            </a:r>
            <a:r>
              <a:rPr lang="en-US" dirty="0" smtClean="0"/>
              <a:t> Meeting: compare, act!</a:t>
            </a:r>
          </a:p>
          <a:p>
            <a:pPr marL="857250" lvl="1" indent="-457200">
              <a:defRPr/>
            </a:pPr>
            <a:r>
              <a:rPr lang="en-US" dirty="0" smtClean="0">
                <a:effectLst>
                  <a:outerShdw blurRad="38100" dist="38100" dir="2700000" algn="tl">
                    <a:srgbClr val="000000">
                      <a:alpha val="43137"/>
                    </a:srgbClr>
                  </a:outerShdw>
                </a:effectLst>
              </a:rPr>
              <a:t>Groups meet, compare notes</a:t>
            </a:r>
          </a:p>
          <a:p>
            <a:pPr marL="857250" lvl="1" indent="-457200">
              <a:defRPr/>
            </a:pPr>
            <a:r>
              <a:rPr lang="en-US" dirty="0" smtClean="0">
                <a:effectLst>
                  <a:outerShdw blurRad="38100" dist="38100" dir="2700000" algn="tl">
                    <a:srgbClr val="000000">
                      <a:alpha val="43137"/>
                    </a:srgbClr>
                  </a:outerShdw>
                </a:effectLst>
              </a:rPr>
              <a:t>Consensus on top 10 – 12 points</a:t>
            </a:r>
          </a:p>
          <a:p>
            <a:pPr marL="857250" lvl="1" indent="-457200">
              <a:defRPr/>
            </a:pPr>
            <a:r>
              <a:rPr lang="en-US" dirty="0" smtClean="0">
                <a:effectLst>
                  <a:outerShdw blurRad="38100" dist="38100" dir="2700000" algn="tl">
                    <a:srgbClr val="000000">
                      <a:alpha val="43137"/>
                    </a:srgbClr>
                  </a:outerShdw>
                </a:effectLst>
              </a:rPr>
              <a:t>Develop CV Statement</a:t>
            </a:r>
          </a:p>
          <a:p>
            <a:pPr marL="857250" lvl="1" indent="-457200">
              <a:defRPr/>
            </a:pPr>
            <a:r>
              <a:rPr lang="en-US" dirty="0" smtClean="0">
                <a:effectLst>
                  <a:outerShdw blurRad="38100" dist="38100" dir="2700000" algn="tl">
                    <a:srgbClr val="000000">
                      <a:alpha val="43137"/>
                    </a:srgbClr>
                  </a:outerShdw>
                </a:effectLst>
              </a:rPr>
              <a:t>Present to parish for approval, include on web, bulletin, new members’ kit, etc.</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10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10" presetClass="exit" presetSubtype="0" fill="hold" nodeType="withEffect">
                                  <p:stCondLst>
                                    <p:cond delay="0"/>
                                  </p:stCondLst>
                                  <p:childTnLst>
                                    <p:animEffect transition="out" filter="fade">
                                      <p:cBhvr>
                                        <p:cTn id="37" dur="5000"/>
                                        <p:tgtEl>
                                          <p:spTgt spid="26626"/>
                                        </p:tgtEl>
                                      </p:cBhvr>
                                    </p:animEffect>
                                    <p:set>
                                      <p:cBhvr>
                                        <p:cTn id="38" dur="1" fill="hold">
                                          <p:stCondLst>
                                            <p:cond delay="4999"/>
                                          </p:stCondLst>
                                        </p:cTn>
                                        <p:tgtEl>
                                          <p:spTgt spid="26626"/>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effectLst>
            <a:outerShdw dist="35921" dir="2700000" algn="ctr" rotWithShape="0">
              <a:srgbClr val="000000"/>
            </a:outerShdw>
          </a:effectLst>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r>
              <a:rPr lang="en-US" smtClean="0"/>
              <a:t>Action Point: </a:t>
            </a:r>
            <a:r>
              <a:rPr lang="en-US" sz="4800" smtClean="0"/>
              <a:t>Acts 2:42-45</a:t>
            </a:r>
            <a:r>
              <a:rPr lang="en-US" smtClean="0"/>
              <a:t> </a:t>
            </a:r>
          </a:p>
        </p:txBody>
      </p:sp>
      <p:sp>
        <p:nvSpPr>
          <p:cNvPr id="12291" name="Rectangle 3"/>
          <p:cNvSpPr>
            <a:spLocks noGrp="1" noChangeArrowheads="1"/>
          </p:cNvSpPr>
          <p:nvPr>
            <p:ph type="body" idx="1"/>
          </p:nvPr>
        </p:nvSpPr>
        <p:spPr>
          <a:xfrm>
            <a:off x="1157288" y="1790700"/>
            <a:ext cx="7739062" cy="4835525"/>
          </a:xfrm>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pPr marL="0" indent="0" algn="ctr">
              <a:spcBef>
                <a:spcPts val="0"/>
              </a:spcBef>
              <a:spcAft>
                <a:spcPts val="0"/>
              </a:spcAft>
              <a:buFont typeface="Monotype Sorts" pitchFamily="2" charset="2"/>
              <a:buNone/>
              <a:defRPr/>
            </a:pPr>
            <a:r>
              <a:rPr lang="en-US" sz="4400" dirty="0" smtClean="0">
                <a:solidFill>
                  <a:schemeClr val="tx2"/>
                </a:solidFill>
              </a:rPr>
              <a:t>Spend time post-webinar prayerfully determining       </a:t>
            </a:r>
          </a:p>
          <a:p>
            <a:pPr marL="0" indent="0" algn="ctr">
              <a:lnSpc>
                <a:spcPct val="150000"/>
              </a:lnSpc>
              <a:spcBef>
                <a:spcPts val="0"/>
              </a:spcBef>
              <a:spcAft>
                <a:spcPts val="0"/>
              </a:spcAft>
              <a:buFont typeface="Monotype Sorts" pitchFamily="2" charset="2"/>
              <a:buNone/>
              <a:defRPr/>
            </a:pPr>
            <a:r>
              <a:rPr lang="en-US" sz="4400" dirty="0">
                <a:solidFill>
                  <a:schemeClr val="tx2"/>
                </a:solidFill>
              </a:rPr>
              <a:t> </a:t>
            </a:r>
            <a:r>
              <a:rPr lang="en-US" sz="4400" dirty="0" smtClean="0">
                <a:solidFill>
                  <a:schemeClr val="tx2"/>
                </a:solidFill>
              </a:rPr>
              <a:t>    to</a:t>
            </a:r>
          </a:p>
          <a:p>
            <a:pPr marL="0" indent="0" algn="ctr">
              <a:spcBef>
                <a:spcPts val="0"/>
              </a:spcBef>
              <a:spcAft>
                <a:spcPts val="0"/>
              </a:spcAft>
              <a:buFont typeface="Monotype Sorts" pitchFamily="2" charset="2"/>
              <a:buNone/>
              <a:defRPr/>
            </a:pPr>
            <a:r>
              <a:rPr lang="en-US" sz="4400" dirty="0" smtClean="0">
                <a:solidFill>
                  <a:schemeClr val="tx2"/>
                </a:solidFill>
              </a:rPr>
              <a:t>values for your church</a:t>
            </a:r>
          </a:p>
          <a:p>
            <a:pPr marL="0" indent="0" algn="ctr">
              <a:buFont typeface="Monotype Sorts" pitchFamily="2" charset="2"/>
              <a:buNone/>
              <a:defRPr/>
            </a:pPr>
            <a:endParaRPr lang="en-US" b="1" i="1" dirty="0" smtClean="0">
              <a:solidFill>
                <a:schemeClr val="tx2"/>
              </a:solidFill>
              <a:effectLst>
                <a:outerShdw blurRad="38100" dist="38100" dir="2700000" algn="tl">
                  <a:srgbClr val="000000">
                    <a:alpha val="43137"/>
                  </a:srgbClr>
                </a:outerShdw>
              </a:effectLst>
            </a:endParaRPr>
          </a:p>
          <a:p>
            <a:pPr marL="0" indent="0" algn="ctr">
              <a:buFont typeface="Monotype Sorts" pitchFamily="2" charset="2"/>
              <a:buNone/>
              <a:defRPr/>
            </a:pPr>
            <a:r>
              <a:rPr lang="en-US" b="1" i="1" dirty="0" smtClean="0">
                <a:solidFill>
                  <a:schemeClr val="tx2"/>
                </a:solidFill>
                <a:effectLst>
                  <a:outerShdw blurRad="38100" dist="38100" dir="2700000" algn="tl">
                    <a:srgbClr val="000000">
                      <a:alpha val="43137"/>
                    </a:srgbClr>
                  </a:outerShdw>
                </a:effectLst>
              </a:rPr>
              <a:t>“Culture takes a long time to create, even longer to change”</a:t>
            </a:r>
          </a:p>
        </p:txBody>
      </p:sp>
      <p:pic>
        <p:nvPicPr>
          <p:cNvPr id="27652" name="Picture 4" descr="C:\Documents and Settings\Administrator\Local Settings\Temporary Internet Files\Content.IE5\F3O94C7A\MC90036855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05238" y="3179763"/>
            <a:ext cx="1101725" cy="1101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3" name="Picture 5" descr="C:\Documents and Settings\Administrator\Local Settings\Temporary Internet Files\Content.IE5\S1MYJVZ3\MC900368564[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27725" y="3190875"/>
            <a:ext cx="1114425" cy="111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27652"/>
                                        </p:tgtEl>
                                        <p:attrNameLst>
                                          <p:attrName>style.visibility</p:attrName>
                                        </p:attrNameLst>
                                      </p:cBhvr>
                                      <p:to>
                                        <p:strVal val="visible"/>
                                      </p:to>
                                    </p:set>
                                  </p:childTnLst>
                                </p:cTn>
                              </p:par>
                              <p:par>
                                <p:cTn id="14" presetID="42" presetClass="entr" presetSubtype="0" fill="hold" grpId="0" nodeType="with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Effect transition="in" filter="fade">
                                      <p:cBhvr>
                                        <p:cTn id="16" dur="1000"/>
                                        <p:tgtEl>
                                          <p:spTgt spid="12291">
                                            <p:txEl>
                                              <p:pRg st="1" end="1"/>
                                            </p:txEl>
                                          </p:spTgt>
                                        </p:tgtEl>
                                      </p:cBhvr>
                                    </p:animEffect>
                                    <p:anim calcmode="lin" valueType="num">
                                      <p:cBhvr>
                                        <p:cTn id="17"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7653"/>
                                        </p:tgtEl>
                                        <p:attrNameLst>
                                          <p:attrName>style.visibility</p:attrName>
                                        </p:attrNameLst>
                                      </p:cBhvr>
                                      <p:to>
                                        <p:strVal val="visible"/>
                                      </p:to>
                                    </p:set>
                                  </p:childTnLst>
                                </p:cTn>
                              </p:par>
                              <p:par>
                                <p:cTn id="23" presetID="42" presetClass="entr" presetSubtype="0" fill="hold" grpId="0" nodeType="with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Effect transition="in" filter="fade">
                                      <p:cBhvr>
                                        <p:cTn id="25" dur="1000"/>
                                        <p:tgtEl>
                                          <p:spTgt spid="12291">
                                            <p:txEl>
                                              <p:pRg st="2" end="2"/>
                                            </p:txEl>
                                          </p:spTgt>
                                        </p:tgtEl>
                                      </p:cBhvr>
                                    </p:animEffect>
                                    <p:anim calcmode="lin" valueType="num">
                                      <p:cBhvr>
                                        <p:cTn id="26"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12291">
                                            <p:txEl>
                                              <p:pRg st="2" end="2"/>
                                            </p:txEl>
                                          </p:spTgt>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2291">
                                            <p:txEl>
                                              <p:pRg st="4" end="4"/>
                                            </p:txEl>
                                          </p:spTgt>
                                        </p:tgtEl>
                                        <p:attrNameLst>
                                          <p:attrName>style.visibility</p:attrName>
                                        </p:attrNameLst>
                                      </p:cBhvr>
                                      <p:to>
                                        <p:strVal val="visible"/>
                                      </p:to>
                                    </p:set>
                                    <p:animEffect transition="in" filter="fade">
                                      <p:cBhvr>
                                        <p:cTn id="30" dur="1000"/>
                                        <p:tgtEl>
                                          <p:spTgt spid="12291">
                                            <p:txEl>
                                              <p:pRg st="4" end="4"/>
                                            </p:txEl>
                                          </p:spTgt>
                                        </p:tgtEl>
                                      </p:cBhvr>
                                    </p:animEffect>
                                    <p:anim calcmode="lin" valueType="num">
                                      <p:cBhvr>
                                        <p:cTn id="31"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Questions to Ask</a:t>
            </a:r>
          </a:p>
        </p:txBody>
      </p:sp>
      <p:sp>
        <p:nvSpPr>
          <p:cNvPr id="28675" name="Content Placeholder 2"/>
          <p:cNvSpPr>
            <a:spLocks noGrp="1"/>
          </p:cNvSpPr>
          <p:nvPr>
            <p:ph idx="1"/>
          </p:nvPr>
        </p:nvSpPr>
        <p:spPr>
          <a:xfrm>
            <a:off x="1143000" y="1790700"/>
            <a:ext cx="7772400" cy="4997450"/>
          </a:xfrm>
        </p:spPr>
        <p:txBody>
          <a:bodyPr/>
          <a:lstStyle/>
          <a:p>
            <a:r>
              <a:rPr lang="en-US" smtClean="0">
                <a:solidFill>
                  <a:srgbClr val="FFCC66"/>
                </a:solidFill>
              </a:rPr>
              <a:t>Why…why…why…</a:t>
            </a:r>
          </a:p>
          <a:p>
            <a:r>
              <a:rPr lang="en-US" smtClean="0">
                <a:solidFill>
                  <a:srgbClr val="FFCC66"/>
                </a:solidFill>
              </a:rPr>
              <a:t>Current statements valid?</a:t>
            </a:r>
          </a:p>
          <a:p>
            <a:r>
              <a:rPr lang="en-US" smtClean="0">
                <a:solidFill>
                  <a:srgbClr val="FFCC66"/>
                </a:solidFill>
              </a:rPr>
              <a:t>Leadership structure and authority?</a:t>
            </a:r>
          </a:p>
          <a:p>
            <a:r>
              <a:rPr lang="en-US" smtClean="0">
                <a:solidFill>
                  <a:srgbClr val="FFCC66"/>
                </a:solidFill>
              </a:rPr>
              <a:t>Are personal values overwhelming?</a:t>
            </a:r>
          </a:p>
          <a:p>
            <a:r>
              <a:rPr lang="en-US" smtClean="0">
                <a:solidFill>
                  <a:srgbClr val="FFCC66"/>
                </a:solidFill>
              </a:rPr>
              <a:t>History?</a:t>
            </a:r>
          </a:p>
          <a:p>
            <a:r>
              <a:rPr lang="en-US" smtClean="0">
                <a:solidFill>
                  <a:srgbClr val="FFCC66"/>
                </a:solidFill>
              </a:rPr>
              <a:t>Sacred cows?</a:t>
            </a:r>
          </a:p>
          <a:p>
            <a:r>
              <a:rPr lang="en-US" smtClean="0">
                <a:solidFill>
                  <a:srgbClr val="FFCC66"/>
                </a:solidFill>
              </a:rPr>
              <a:t>Show me the money!</a:t>
            </a:r>
          </a:p>
          <a:p>
            <a:r>
              <a:rPr lang="en-US" smtClean="0">
                <a:solidFill>
                  <a:srgbClr val="FFCC66"/>
                </a:solidFill>
              </a:rPr>
              <a:t>What is God saying…to me…to us…</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up)">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up)">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up)">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up)">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wipe(up)">
                                      <p:cBhvr>
                                        <p:cTn id="27" dur="500"/>
                                        <p:tgtEl>
                                          <p:spTgt spid="286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8675">
                                            <p:txEl>
                                              <p:pRg st="5" end="5"/>
                                            </p:txEl>
                                          </p:spTgt>
                                        </p:tgtEl>
                                        <p:attrNameLst>
                                          <p:attrName>style.visibility</p:attrName>
                                        </p:attrNameLst>
                                      </p:cBhvr>
                                      <p:to>
                                        <p:strVal val="visible"/>
                                      </p:to>
                                    </p:set>
                                    <p:animEffect transition="in" filter="wipe(up)">
                                      <p:cBhvr>
                                        <p:cTn id="32" dur="500"/>
                                        <p:tgtEl>
                                          <p:spTgt spid="286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28675">
                                            <p:txEl>
                                              <p:pRg st="6" end="6"/>
                                            </p:txEl>
                                          </p:spTgt>
                                        </p:tgtEl>
                                        <p:attrNameLst>
                                          <p:attrName>style.visibility</p:attrName>
                                        </p:attrNameLst>
                                      </p:cBhvr>
                                      <p:to>
                                        <p:strVal val="visible"/>
                                      </p:to>
                                    </p:set>
                                    <p:animEffect transition="in" filter="wipe(up)">
                                      <p:cBhvr>
                                        <p:cTn id="37" dur="500"/>
                                        <p:tgtEl>
                                          <p:spTgt spid="2867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wipe(up)">
                                      <p:cBhvr>
                                        <p:cTn id="42"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dt" sz="quarter" idx="10"/>
          </p:nvPr>
        </p:nvSpPr>
        <p:spPr>
          <a:noFill/>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solidFill>
                  <a:srgbClr val="FFFFFF"/>
                </a:solidFill>
              </a:rPr>
              <a:t>Thursday, January 27, 2011</a:t>
            </a:r>
          </a:p>
          <a:p>
            <a:r>
              <a:rPr lang="en-US" smtClean="0">
                <a:solidFill>
                  <a:srgbClr val="FFFFFF"/>
                </a:solidFill>
              </a:rPr>
              <a:t>Diocese of the Midwest</a:t>
            </a:r>
          </a:p>
        </p:txBody>
      </p:sp>
      <p:sp>
        <p:nvSpPr>
          <p:cNvPr id="32770" name="Rectangle 1026"/>
          <p:cNvSpPr>
            <a:spLocks noChangeArrowheads="1"/>
          </p:cNvSpPr>
          <p:nvPr/>
        </p:nvSpPr>
        <p:spPr bwMode="auto">
          <a:xfrm>
            <a:off x="1143000" y="1149350"/>
            <a:ext cx="7848600" cy="2247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ctr"/>
          <a:lstStyle/>
          <a:p>
            <a:pPr algn="ctr">
              <a:defRPr/>
            </a:pPr>
            <a:r>
              <a:rPr lang="en-US" sz="5400" dirty="0">
                <a:solidFill>
                  <a:schemeClr val="tx2"/>
                </a:solidFill>
                <a:effectLst>
                  <a:outerShdw blurRad="38100" dist="38100" dir="2700000" algn="tl">
                    <a:srgbClr val="000000"/>
                  </a:outerShdw>
                </a:effectLst>
                <a:latin typeface="Bangle Condensed" pitchFamily="34" charset="0"/>
              </a:rPr>
              <a:t>Discovering </a:t>
            </a:r>
          </a:p>
          <a:p>
            <a:pPr algn="ctr">
              <a:defRPr/>
            </a:pPr>
            <a:r>
              <a:rPr lang="en-US" sz="6000" dirty="0">
                <a:solidFill>
                  <a:schemeClr val="tx2"/>
                </a:solidFill>
                <a:effectLst>
                  <a:outerShdw blurRad="38100" dist="38100" dir="2700000" algn="tl">
                    <a:srgbClr val="000000"/>
                  </a:outerShdw>
                </a:effectLst>
                <a:latin typeface="Bangle Condensed" pitchFamily="34" charset="0"/>
              </a:rPr>
              <a:t>Parish  Values: </a:t>
            </a:r>
            <a:endParaRPr lang="en-US" sz="6000" dirty="0">
              <a:solidFill>
                <a:schemeClr val="bg2"/>
              </a:solidFill>
              <a:effectLst>
                <a:outerShdw blurRad="38100" dist="38100" dir="2700000" algn="tl">
                  <a:srgbClr val="000000"/>
                </a:outerShdw>
              </a:effectLst>
            </a:endParaRPr>
          </a:p>
        </p:txBody>
      </p:sp>
      <p:sp>
        <p:nvSpPr>
          <p:cNvPr id="32771" name="Rectangle 1027"/>
          <p:cNvSpPr>
            <a:spLocks noChangeArrowheads="1"/>
          </p:cNvSpPr>
          <p:nvPr/>
        </p:nvSpPr>
        <p:spPr bwMode="auto">
          <a:xfrm>
            <a:off x="1143000" y="3771900"/>
            <a:ext cx="7772400" cy="16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p>
            <a:pPr algn="ctr">
              <a:defRPr/>
            </a:pPr>
            <a:endParaRPr lang="en-US" sz="2400" dirty="0">
              <a:effectLst>
                <a:outerShdw blurRad="38100" dist="38100" dir="2700000" algn="tl">
                  <a:srgbClr val="000000"/>
                </a:outerShdw>
              </a:effectLst>
              <a:latin typeface="Bangle Condensed" pitchFamily="34" charset="0"/>
            </a:endParaRPr>
          </a:p>
          <a:p>
            <a:pPr algn="ctr">
              <a:defRPr/>
            </a:pPr>
            <a:r>
              <a:rPr lang="en-US" sz="4400" dirty="0">
                <a:solidFill>
                  <a:schemeClr val="tx2"/>
                </a:solidFill>
                <a:effectLst>
                  <a:outerShdw blurRad="38100" dist="38100" dir="2700000" algn="tl">
                    <a:srgbClr val="000000"/>
                  </a:outerShdw>
                </a:effectLst>
                <a:latin typeface="Bangle Condensed" pitchFamily="34" charset="0"/>
              </a:rPr>
              <a:t>Foundation for Living </a:t>
            </a:r>
          </a:p>
          <a:p>
            <a:pPr algn="ctr">
              <a:defRPr/>
            </a:pPr>
            <a:r>
              <a:rPr lang="en-US" sz="4400" dirty="0">
                <a:solidFill>
                  <a:schemeClr val="tx2"/>
                </a:solidFill>
                <a:effectLst>
                  <a:outerShdw blurRad="38100" dist="38100" dir="2700000" algn="tl">
                    <a:srgbClr val="000000"/>
                  </a:outerShdw>
                </a:effectLst>
                <a:latin typeface="Bangle Condensed" pitchFamily="34" charset="0"/>
              </a:rPr>
              <a:t>a Life in Christ</a:t>
            </a:r>
          </a:p>
        </p:txBody>
      </p:sp>
    </p:spTree>
  </p:cSld>
  <p:clrMapOvr>
    <a:masterClrMapping/>
  </p:clrMapOvr>
  <p:transition>
    <p:circl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ctrTitle" sz="quarter"/>
          </p:nvPr>
        </p:nvSpPr>
        <p:spPr/>
        <p:txBody>
          <a:bodyPr/>
          <a:lstStyle/>
          <a:p>
            <a:r>
              <a:rPr lang="en-US" smtClean="0"/>
              <a:t>Thank You!</a:t>
            </a:r>
          </a:p>
        </p:txBody>
      </p:sp>
      <p:sp>
        <p:nvSpPr>
          <p:cNvPr id="29699" name="Subtitle 4"/>
          <p:cNvSpPr>
            <a:spLocks noGrp="1"/>
          </p:cNvSpPr>
          <p:nvPr>
            <p:ph type="subTitle" sz="quarter" idx="1"/>
          </p:nvPr>
        </p:nvSpPr>
        <p:spPr/>
        <p:txBody>
          <a:bodyPr/>
          <a:lstStyle/>
          <a:p>
            <a:r>
              <a:rPr lang="en-US" smtClean="0"/>
              <a:t>Questions?</a:t>
            </a: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Objectives</a:t>
            </a:r>
          </a:p>
        </p:txBody>
      </p:sp>
      <p:sp>
        <p:nvSpPr>
          <p:cNvPr id="4099" name="Rectangle 3"/>
          <p:cNvSpPr>
            <a:spLocks noGrp="1" noChangeArrowheads="1"/>
          </p:cNvSpPr>
          <p:nvPr>
            <p:ph type="body" idx="1"/>
          </p:nvPr>
        </p:nvSpPr>
        <p:spPr>
          <a:xfrm>
            <a:off x="1143000" y="1743075"/>
            <a:ext cx="7772400" cy="4972050"/>
          </a:xfrm>
        </p:spPr>
        <p:txBody>
          <a:bodyPr/>
          <a:lstStyle/>
          <a:p>
            <a:pPr>
              <a:defRPr/>
            </a:pPr>
            <a:r>
              <a:rPr lang="en-US" sz="3600" dirty="0" smtClean="0">
                <a:solidFill>
                  <a:schemeClr val="tx2"/>
                </a:solidFill>
              </a:rPr>
              <a:t>What are/not – “core values”?</a:t>
            </a:r>
          </a:p>
          <a:p>
            <a:pPr>
              <a:defRPr/>
            </a:pPr>
            <a:r>
              <a:rPr lang="en-US" sz="3600" dirty="0" smtClean="0">
                <a:solidFill>
                  <a:schemeClr val="tx2"/>
                </a:solidFill>
              </a:rPr>
              <a:t>Why they are important</a:t>
            </a:r>
          </a:p>
          <a:p>
            <a:pPr>
              <a:defRPr/>
            </a:pPr>
            <a:r>
              <a:rPr lang="en-US" sz="3600" dirty="0" smtClean="0">
                <a:solidFill>
                  <a:schemeClr val="tx2"/>
                </a:solidFill>
              </a:rPr>
              <a:t>Determining parish’s core values</a:t>
            </a:r>
          </a:p>
          <a:p>
            <a:pPr>
              <a:defRPr/>
            </a:pPr>
            <a:r>
              <a:rPr lang="en-US" sz="3600" dirty="0" smtClean="0">
                <a:solidFill>
                  <a:schemeClr val="tx2"/>
                </a:solidFill>
              </a:rPr>
              <a:t>Scriptural models: </a:t>
            </a:r>
            <a:r>
              <a:rPr lang="en-US" sz="3600" b="1" dirty="0" smtClean="0">
                <a:solidFill>
                  <a:schemeClr val="tx2"/>
                </a:solidFill>
                <a:effectLst>
                  <a:outerShdw blurRad="38100" dist="38100" dir="2700000" algn="tl">
                    <a:srgbClr val="000000">
                      <a:alpha val="43137"/>
                    </a:srgbClr>
                  </a:outerShdw>
                </a:effectLst>
              </a:rPr>
              <a:t>Acts 2</a:t>
            </a:r>
          </a:p>
          <a:p>
            <a:pPr>
              <a:defRPr/>
            </a:pPr>
            <a:r>
              <a:rPr lang="en-US" sz="3600" dirty="0" smtClean="0">
                <a:solidFill>
                  <a:schemeClr val="tx2"/>
                </a:solidFill>
              </a:rPr>
              <a:t>Relating </a:t>
            </a:r>
            <a:r>
              <a:rPr lang="en-US" sz="3600" dirty="0">
                <a:solidFill>
                  <a:schemeClr val="tx2"/>
                </a:solidFill>
              </a:rPr>
              <a:t>personal core values </a:t>
            </a:r>
            <a:r>
              <a:rPr lang="en-US" sz="3600" dirty="0" smtClean="0">
                <a:solidFill>
                  <a:schemeClr val="tx2"/>
                </a:solidFill>
              </a:rPr>
              <a:t>to parish core values</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arn(outVertic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arn(outVertical)">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arn(outVertical)">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arn(outVertical)">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barn(outVertical)">
                                      <p:cBhvr>
                                        <p:cTn id="27"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Outside and Inside</a:t>
            </a:r>
          </a:p>
        </p:txBody>
      </p:sp>
      <p:sp>
        <p:nvSpPr>
          <p:cNvPr id="5123" name="Content Placeholder 2"/>
          <p:cNvSpPr>
            <a:spLocks noGrp="1"/>
          </p:cNvSpPr>
          <p:nvPr>
            <p:ph idx="1"/>
          </p:nvPr>
        </p:nvSpPr>
        <p:spPr/>
        <p:txBody>
          <a:bodyPr/>
          <a:lstStyle/>
          <a:p>
            <a:pPr marL="0" indent="0">
              <a:buFontTx/>
              <a:buNone/>
            </a:pPr>
            <a:r>
              <a:rPr lang="en-US" i="1" smtClean="0">
                <a:solidFill>
                  <a:srgbClr val="FFCC66"/>
                </a:solidFill>
              </a:rPr>
              <a:t>“A lot has been written lately about the church and culture; most of it, however, refers to the culture around a church. Just as important is the culture within a church, the shared attitudes, values, and beliefs that define a church and shape its practices.” – </a:t>
            </a:r>
            <a:r>
              <a:rPr lang="en-US" sz="2400" smtClean="0">
                <a:solidFill>
                  <a:srgbClr val="FFCC66"/>
                </a:solidFill>
              </a:rPr>
              <a:t>Angie Ward, Christianity Today</a:t>
            </a:r>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effectLst>
            <a:outerShdw dist="35921" dir="2700000" algn="ctr" rotWithShape="0">
              <a:srgbClr val="000000"/>
            </a:outerShdw>
          </a:effectLst>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r>
              <a:rPr lang="en-US" smtClean="0"/>
              <a:t>Defining Core Values</a:t>
            </a:r>
          </a:p>
        </p:txBody>
      </p:sp>
      <p:sp>
        <p:nvSpPr>
          <p:cNvPr id="5123" name="Rectangle 3"/>
          <p:cNvSpPr>
            <a:spLocks noGrp="1" noChangeArrowheads="1"/>
          </p:cNvSpPr>
          <p:nvPr>
            <p:ph type="body" idx="1"/>
          </p:nvPr>
        </p:nvSpPr>
        <p:spPr>
          <a:xfrm>
            <a:off x="1143000" y="1747838"/>
            <a:ext cx="7678738" cy="4792662"/>
          </a:xfrm>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pPr marL="0" indent="0" algn="ctr">
              <a:spcBef>
                <a:spcPts val="0"/>
              </a:spcBef>
              <a:buClr>
                <a:schemeClr val="tx1"/>
              </a:buClr>
              <a:buFontTx/>
              <a:buNone/>
              <a:defRPr/>
            </a:pPr>
            <a:r>
              <a:rPr lang="en-US" sz="4000" b="1" dirty="0" smtClean="0">
                <a:solidFill>
                  <a:schemeClr val="tx2"/>
                </a:solidFill>
                <a:effectLst>
                  <a:outerShdw blurRad="38100" dist="38100" dir="2700000" algn="tl">
                    <a:srgbClr val="000000">
                      <a:alpha val="43137"/>
                    </a:srgbClr>
                  </a:outerShdw>
                </a:effectLst>
              </a:rPr>
              <a:t>Core values are </a:t>
            </a:r>
            <a:r>
              <a:rPr lang="en-US" sz="4000" b="1" i="1" dirty="0" smtClean="0">
                <a:effectLst>
                  <a:outerShdw blurRad="38100" dist="38100" dir="2700000" algn="tl">
                    <a:srgbClr val="000000">
                      <a:alpha val="43137"/>
                    </a:srgbClr>
                  </a:outerShdw>
                </a:effectLst>
              </a:rPr>
              <a:t>consistent</a:t>
            </a:r>
            <a:r>
              <a:rPr lang="en-US" sz="4000" b="1" dirty="0" smtClean="0">
                <a:solidFill>
                  <a:schemeClr val="tx2"/>
                </a:solidFill>
                <a:effectLst>
                  <a:outerShdw blurRad="38100" dist="38100" dir="2700000" algn="tl">
                    <a:srgbClr val="000000">
                      <a:alpha val="43137"/>
                    </a:srgbClr>
                  </a:outerShdw>
                </a:effectLst>
              </a:rPr>
              <a:t>, </a:t>
            </a:r>
            <a:r>
              <a:rPr lang="en-US" sz="4000" b="1" i="1" dirty="0" smtClean="0">
                <a:effectLst>
                  <a:outerShdw blurRad="38100" dist="38100" dir="2700000" algn="tl">
                    <a:srgbClr val="000000">
                      <a:alpha val="43137"/>
                    </a:srgbClr>
                  </a:outerShdw>
                </a:effectLst>
              </a:rPr>
              <a:t>passionate</a:t>
            </a:r>
            <a:r>
              <a:rPr lang="en-US" sz="4000" b="1" dirty="0" smtClean="0">
                <a:solidFill>
                  <a:schemeClr val="tx2"/>
                </a:solidFill>
                <a:effectLst>
                  <a:outerShdw blurRad="38100" dist="38100" dir="2700000" algn="tl">
                    <a:srgbClr val="000000">
                      <a:alpha val="43137"/>
                    </a:srgbClr>
                  </a:outerShdw>
                </a:effectLst>
              </a:rPr>
              <a:t>, </a:t>
            </a:r>
            <a:r>
              <a:rPr lang="en-US" sz="4000" b="1" i="1" dirty="0" smtClean="0">
                <a:effectLst>
                  <a:outerShdw blurRad="38100" dist="38100" dir="2700000" algn="tl">
                    <a:srgbClr val="000000">
                      <a:alpha val="43137"/>
                    </a:srgbClr>
                  </a:outerShdw>
                </a:effectLst>
              </a:rPr>
              <a:t>Scriptural</a:t>
            </a:r>
            <a:r>
              <a:rPr lang="en-US" sz="4000" b="1" dirty="0" smtClean="0">
                <a:solidFill>
                  <a:schemeClr val="tx2"/>
                </a:solidFill>
                <a:effectLst>
                  <a:outerShdw blurRad="38100" dist="38100" dir="2700000" algn="tl">
                    <a:srgbClr val="000000">
                      <a:alpha val="43137"/>
                    </a:srgbClr>
                  </a:outerShdw>
                </a:effectLst>
              </a:rPr>
              <a:t>, </a:t>
            </a:r>
            <a:r>
              <a:rPr lang="en-US" sz="4000" b="1" i="1" dirty="0" smtClean="0">
                <a:effectLst>
                  <a:outerShdw blurRad="38100" dist="38100" dir="2700000" algn="tl">
                    <a:srgbClr val="000000">
                      <a:alpha val="43137"/>
                    </a:srgbClr>
                  </a:outerShdw>
                </a:effectLst>
              </a:rPr>
              <a:t>distinctive</a:t>
            </a:r>
            <a:r>
              <a:rPr lang="en-US" sz="4000" b="1" dirty="0" smtClean="0">
                <a:effectLst>
                  <a:outerShdw blurRad="38100" dist="38100" dir="2700000" algn="tl">
                    <a:srgbClr val="000000">
                      <a:alpha val="43137"/>
                    </a:srgbClr>
                  </a:outerShdw>
                </a:effectLst>
              </a:rPr>
              <a:t> </a:t>
            </a:r>
            <a:r>
              <a:rPr lang="en-US" sz="4000" b="1" u="sng" dirty="0" smtClean="0">
                <a:solidFill>
                  <a:schemeClr val="tx2"/>
                </a:solidFill>
                <a:effectLst>
                  <a:outerShdw blurRad="38100" dist="38100" dir="2700000" algn="tl">
                    <a:srgbClr val="000000">
                      <a:alpha val="43137"/>
                    </a:srgbClr>
                  </a:outerShdw>
                </a:effectLst>
              </a:rPr>
              <a:t>convictions </a:t>
            </a:r>
          </a:p>
          <a:p>
            <a:pPr marL="0" indent="0" algn="ctr">
              <a:spcBef>
                <a:spcPts val="0"/>
              </a:spcBef>
              <a:buClr>
                <a:schemeClr val="tx1"/>
              </a:buClr>
              <a:buFontTx/>
              <a:buNone/>
              <a:defRPr/>
            </a:pPr>
            <a:r>
              <a:rPr lang="en-US" sz="4000" b="1" dirty="0" smtClean="0">
                <a:solidFill>
                  <a:schemeClr val="tx2"/>
                </a:solidFill>
                <a:effectLst>
                  <a:outerShdw blurRad="38100" dist="38100" dir="2700000" algn="tl">
                    <a:srgbClr val="000000">
                      <a:alpha val="43137"/>
                    </a:srgbClr>
                  </a:outerShdw>
                </a:effectLst>
              </a:rPr>
              <a:t>that </a:t>
            </a:r>
            <a:r>
              <a:rPr lang="en-US" sz="4000" b="1" i="1" dirty="0" smtClean="0">
                <a:effectLst>
                  <a:outerShdw blurRad="38100" dist="38100" dir="2700000" algn="tl">
                    <a:srgbClr val="000000">
                      <a:alpha val="43137"/>
                    </a:srgbClr>
                  </a:outerShdw>
                </a:effectLst>
              </a:rPr>
              <a:t>determine our priorities</a:t>
            </a:r>
            <a:r>
              <a:rPr lang="en-US" sz="4000" b="1" dirty="0" smtClean="0">
                <a:solidFill>
                  <a:schemeClr val="tx2"/>
                </a:solidFill>
                <a:effectLst>
                  <a:outerShdw blurRad="38100" dist="38100" dir="2700000" algn="tl">
                    <a:srgbClr val="000000">
                      <a:alpha val="43137"/>
                    </a:srgbClr>
                  </a:outerShdw>
                </a:effectLst>
              </a:rPr>
              <a:t>, </a:t>
            </a:r>
            <a:r>
              <a:rPr lang="en-US" sz="4000" b="1" i="1" dirty="0" smtClean="0">
                <a:effectLst>
                  <a:outerShdw blurRad="38100" dist="38100" dir="2700000" algn="tl">
                    <a:srgbClr val="000000">
                      <a:alpha val="43137"/>
                    </a:srgbClr>
                  </a:outerShdw>
                </a:effectLst>
              </a:rPr>
              <a:t>influence our decisions</a:t>
            </a:r>
            <a:r>
              <a:rPr lang="en-US" sz="4000" b="1" dirty="0" smtClean="0">
                <a:solidFill>
                  <a:schemeClr val="tx2"/>
                </a:solidFill>
                <a:effectLst>
                  <a:outerShdw blurRad="38100" dist="38100" dir="2700000" algn="tl">
                    <a:srgbClr val="000000">
                      <a:alpha val="43137"/>
                    </a:srgbClr>
                  </a:outerShdw>
                </a:effectLst>
              </a:rPr>
              <a:t>, </a:t>
            </a:r>
            <a:r>
              <a:rPr lang="en-US" sz="4000" b="1" i="1" dirty="0" smtClean="0">
                <a:effectLst>
                  <a:outerShdw blurRad="38100" dist="38100" dir="2700000" algn="tl">
                    <a:srgbClr val="000000">
                      <a:alpha val="43137"/>
                    </a:srgbClr>
                  </a:outerShdw>
                </a:effectLst>
              </a:rPr>
              <a:t>drive our ministry</a:t>
            </a:r>
            <a:r>
              <a:rPr lang="en-US" sz="4000" b="1" i="1" dirty="0" smtClean="0">
                <a:solidFill>
                  <a:schemeClr val="tx2"/>
                </a:solidFill>
                <a:effectLst>
                  <a:outerShdw blurRad="38100" dist="38100" dir="2700000" algn="tl">
                    <a:srgbClr val="000000">
                      <a:alpha val="43137"/>
                    </a:srgbClr>
                  </a:outerShdw>
                </a:effectLst>
              </a:rPr>
              <a:t> </a:t>
            </a:r>
            <a:r>
              <a:rPr lang="en-US" sz="4000" b="1" dirty="0" smtClean="0">
                <a:solidFill>
                  <a:schemeClr val="tx2"/>
                </a:solidFill>
                <a:effectLst>
                  <a:outerShdw blurRad="38100" dist="38100" dir="2700000" algn="tl">
                    <a:srgbClr val="000000">
                      <a:alpha val="43137"/>
                    </a:srgbClr>
                  </a:outerShdw>
                </a:effectLst>
              </a:rPr>
              <a:t>and are </a:t>
            </a:r>
            <a:r>
              <a:rPr lang="en-US" sz="4000" b="1" i="1" dirty="0" smtClean="0">
                <a:effectLst>
                  <a:outerShdw blurRad="38100" dist="38100" dir="2700000" algn="tl">
                    <a:srgbClr val="000000">
                      <a:alpha val="43137"/>
                    </a:srgbClr>
                  </a:outerShdw>
                </a:effectLst>
              </a:rPr>
              <a:t>demonstrated by our behavior</a:t>
            </a:r>
            <a:endParaRPr lang="en-US" sz="4000" b="1" dirty="0" smtClean="0">
              <a:effectLst>
                <a:outerShdw blurRad="38100" dist="38100" dir="2700000" algn="tl">
                  <a:srgbClr val="000000">
                    <a:alpha val="43137"/>
                  </a:srgbClr>
                </a:outerShdw>
              </a:effectLst>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arn(inVertical)">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arn(inVertical)">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effectLst>
            <a:outerShdw dist="35921" dir="2700000" algn="ctr" rotWithShape="0">
              <a:srgbClr val="000000"/>
            </a:outerShdw>
          </a:effectLst>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r>
              <a:rPr lang="en-US" smtClean="0"/>
              <a:t>Core Values Are:</a:t>
            </a:r>
          </a:p>
        </p:txBody>
      </p:sp>
      <p:sp>
        <p:nvSpPr>
          <p:cNvPr id="8195" name="Rectangle 3"/>
          <p:cNvSpPr>
            <a:spLocks noGrp="1" noChangeArrowheads="1"/>
          </p:cNvSpPr>
          <p:nvPr>
            <p:ph type="body" idx="1"/>
          </p:nvPr>
        </p:nvSpPr>
        <p:spPr>
          <a:xfrm>
            <a:off x="1143000" y="1744663"/>
            <a:ext cx="7772400" cy="4065587"/>
          </a:xfrm>
          <a:noFill/>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pPr>
              <a:lnSpc>
                <a:spcPct val="150000"/>
              </a:lnSpc>
              <a:spcBef>
                <a:spcPct val="0"/>
              </a:spcBef>
            </a:pPr>
            <a:r>
              <a:rPr lang="en-US" sz="3600" dirty="0" smtClean="0">
                <a:solidFill>
                  <a:schemeClr val="tx2"/>
                </a:solidFill>
              </a:rPr>
              <a:t>Consistent</a:t>
            </a:r>
          </a:p>
          <a:p>
            <a:pPr>
              <a:lnSpc>
                <a:spcPct val="150000"/>
              </a:lnSpc>
              <a:spcBef>
                <a:spcPct val="0"/>
              </a:spcBef>
            </a:pPr>
            <a:r>
              <a:rPr lang="en-US" sz="3600" dirty="0" smtClean="0">
                <a:solidFill>
                  <a:schemeClr val="tx2"/>
                </a:solidFill>
              </a:rPr>
              <a:t>Passionate</a:t>
            </a:r>
          </a:p>
          <a:p>
            <a:pPr>
              <a:lnSpc>
                <a:spcPct val="150000"/>
              </a:lnSpc>
              <a:spcBef>
                <a:spcPct val="0"/>
              </a:spcBef>
            </a:pPr>
            <a:r>
              <a:rPr lang="en-US" sz="3600" dirty="0" smtClean="0">
                <a:solidFill>
                  <a:schemeClr val="tx2"/>
                </a:solidFill>
              </a:rPr>
              <a:t>Scriptural</a:t>
            </a:r>
          </a:p>
          <a:p>
            <a:pPr>
              <a:lnSpc>
                <a:spcPct val="150000"/>
              </a:lnSpc>
              <a:spcBef>
                <a:spcPct val="0"/>
              </a:spcBef>
            </a:pPr>
            <a:r>
              <a:rPr lang="en-US" sz="3600" dirty="0" smtClean="0">
                <a:solidFill>
                  <a:schemeClr val="tx2"/>
                </a:solidFill>
              </a:rPr>
              <a:t>Distinctive</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195">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p:stCondLst>
                        <p:cond delay="indefinite"/>
                      </p:stCondLst>
                      <p:childTnLst>
                        <p:par>
                          <p:cTn id="11" fill="hold" nodeType="after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10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8195">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8195">
                                            <p:txEl>
                                              <p:pRg st="2" end="2"/>
                                            </p:txEl>
                                          </p:spTgt>
                                        </p:tgtEl>
                                      </p:cBhvr>
                                    </p:animEffect>
                                  </p:childTnLst>
                                </p:cTn>
                              </p:par>
                            </p:childTnLst>
                          </p:cTn>
                        </p:par>
                      </p:childTnLst>
                    </p:cTn>
                  </p:par>
                  <p:par>
                    <p:cTn id="24" fill="hold">
                      <p:stCondLst>
                        <p:cond delay="indefinite"/>
                      </p:stCondLst>
                      <p:childTnLst>
                        <p:par>
                          <p:cTn id="25" fill="hold" nodeType="after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 calcmode="lin" valueType="num">
                                      <p:cBhvr>
                                        <p:cTn id="28" dur="10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8195">
                                            <p:txEl>
                                              <p:pRg st="3" end="3"/>
                                            </p:txEl>
                                          </p:spTgt>
                                        </p:tgtEl>
                                        <p:attrNameLst>
                                          <p:attrName>ppt_h</p:attrName>
                                        </p:attrNameLst>
                                      </p:cBhvr>
                                      <p:tavLst>
                                        <p:tav tm="0">
                                          <p:val>
                                            <p:fltVal val="0"/>
                                          </p:val>
                                        </p:tav>
                                        <p:tav tm="100000">
                                          <p:val>
                                            <p:strVal val="#ppt_h"/>
                                          </p:val>
                                        </p:tav>
                                      </p:tavLst>
                                    </p:anim>
                                    <p:animEffect transition="in" filter="fade">
                                      <p:cBhvr>
                                        <p:cTn id="30" dur="1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effectLst>
            <a:outerShdw dist="35921" dir="2700000" algn="ctr" rotWithShape="0">
              <a:srgbClr val="000000"/>
            </a:outerShdw>
          </a:effectLst>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r>
              <a:rPr lang="en-US" smtClean="0"/>
              <a:t>Core Values Do:</a:t>
            </a:r>
          </a:p>
        </p:txBody>
      </p:sp>
      <p:sp>
        <p:nvSpPr>
          <p:cNvPr id="9219" name="Rectangle 3"/>
          <p:cNvSpPr>
            <a:spLocks noGrp="1" noChangeArrowheads="1"/>
          </p:cNvSpPr>
          <p:nvPr>
            <p:ph type="body" idx="1"/>
          </p:nvPr>
        </p:nvSpPr>
        <p:spPr>
          <a:xfrm>
            <a:off x="1139825" y="1743075"/>
            <a:ext cx="7772400" cy="4778375"/>
          </a:xfrm>
          <a:noFill/>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pPr>
              <a:lnSpc>
                <a:spcPct val="150000"/>
              </a:lnSpc>
              <a:spcBef>
                <a:spcPct val="0"/>
              </a:spcBef>
            </a:pPr>
            <a:r>
              <a:rPr lang="en-US" sz="3600" dirty="0" smtClean="0">
                <a:solidFill>
                  <a:schemeClr val="tx2"/>
                </a:solidFill>
              </a:rPr>
              <a:t>Determine priorities</a:t>
            </a:r>
          </a:p>
          <a:p>
            <a:pPr>
              <a:lnSpc>
                <a:spcPct val="150000"/>
              </a:lnSpc>
              <a:spcBef>
                <a:spcPct val="0"/>
              </a:spcBef>
            </a:pPr>
            <a:r>
              <a:rPr lang="en-US" sz="3600" dirty="0" smtClean="0">
                <a:solidFill>
                  <a:schemeClr val="tx2"/>
                </a:solidFill>
              </a:rPr>
              <a:t>Influence decisions</a:t>
            </a:r>
          </a:p>
          <a:p>
            <a:pPr>
              <a:lnSpc>
                <a:spcPct val="150000"/>
              </a:lnSpc>
              <a:spcBef>
                <a:spcPct val="0"/>
              </a:spcBef>
            </a:pPr>
            <a:r>
              <a:rPr lang="en-US" sz="3600" dirty="0" smtClean="0">
                <a:solidFill>
                  <a:schemeClr val="tx2"/>
                </a:solidFill>
              </a:rPr>
              <a:t>Drive ministry</a:t>
            </a:r>
          </a:p>
          <a:p>
            <a:pPr>
              <a:lnSpc>
                <a:spcPct val="150000"/>
              </a:lnSpc>
              <a:spcBef>
                <a:spcPct val="0"/>
              </a:spcBef>
            </a:pPr>
            <a:r>
              <a:rPr lang="en-US" sz="3600" dirty="0" smtClean="0">
                <a:solidFill>
                  <a:schemeClr val="tx2"/>
                </a:solidFill>
              </a:rPr>
              <a:t>Clearly shown by parish’s behavior</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219">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p:stCondLst>
                        <p:cond delay="indefinite"/>
                      </p:stCondLst>
                      <p:childTnLst>
                        <p:par>
                          <p:cTn id="11" fill="hold" nodeType="afterGroup">
                            <p:stCondLst>
                              <p:cond delay="0"/>
                            </p:stCondLst>
                            <p:childTnLst>
                              <p:par>
                                <p:cTn id="12" presetID="53" presetClass="entr" presetSubtype="16"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fltVal val="0"/>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par>
                    <p:cTn id="17" fill="hold">
                      <p:stCondLst>
                        <p:cond delay="indefinite"/>
                      </p:stCondLst>
                      <p:childTnLst>
                        <p:par>
                          <p:cTn id="18" fill="hold" nodeType="afterGroup">
                            <p:stCondLst>
                              <p:cond delay="0"/>
                            </p:stCondLst>
                            <p:childTnLst>
                              <p:par>
                                <p:cTn id="19" presetID="53" presetClass="entr" presetSubtype="16"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 calcmode="lin" valueType="num">
                                      <p:cBhvr>
                                        <p:cTn id="21" dur="10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9219">
                                            <p:txEl>
                                              <p:pRg st="2" end="2"/>
                                            </p:txEl>
                                          </p:spTgt>
                                        </p:tgtEl>
                                        <p:attrNameLst>
                                          <p:attrName>ppt_h</p:attrName>
                                        </p:attrNameLst>
                                      </p:cBhvr>
                                      <p:tavLst>
                                        <p:tav tm="0">
                                          <p:val>
                                            <p:fltVal val="0"/>
                                          </p:val>
                                        </p:tav>
                                        <p:tav tm="100000">
                                          <p:val>
                                            <p:strVal val="#ppt_h"/>
                                          </p:val>
                                        </p:tav>
                                      </p:tavLst>
                                    </p:anim>
                                    <p:animEffect transition="in" filter="fade">
                                      <p:cBhvr>
                                        <p:cTn id="23" dur="1000"/>
                                        <p:tgtEl>
                                          <p:spTgt spid="9219">
                                            <p:txEl>
                                              <p:pRg st="2" end="2"/>
                                            </p:txEl>
                                          </p:spTgt>
                                        </p:tgtEl>
                                      </p:cBhvr>
                                    </p:animEffect>
                                  </p:childTnLst>
                                </p:cTn>
                              </p:par>
                            </p:childTnLst>
                          </p:cTn>
                        </p:par>
                      </p:childTnLst>
                    </p:cTn>
                  </p:par>
                  <p:par>
                    <p:cTn id="24" fill="hold">
                      <p:stCondLst>
                        <p:cond delay="indefinite"/>
                      </p:stCondLst>
                      <p:childTnLst>
                        <p:par>
                          <p:cTn id="25" fill="hold" nodeType="afterGroup">
                            <p:stCondLst>
                              <p:cond delay="0"/>
                            </p:stCondLst>
                            <p:childTnLst>
                              <p:par>
                                <p:cTn id="26" presetID="53" presetClass="entr" presetSubtype="16"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 calcmode="lin" valueType="num">
                                      <p:cBhvr>
                                        <p:cTn id="28" dur="10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9219">
                                            <p:txEl>
                                              <p:pRg st="3" end="3"/>
                                            </p:txEl>
                                          </p:spTgt>
                                        </p:tgtEl>
                                        <p:attrNameLst>
                                          <p:attrName>ppt_h</p:attrName>
                                        </p:attrNameLst>
                                      </p:cBhvr>
                                      <p:tavLst>
                                        <p:tav tm="0">
                                          <p:val>
                                            <p:fltVal val="0"/>
                                          </p:val>
                                        </p:tav>
                                        <p:tav tm="100000">
                                          <p:val>
                                            <p:strVal val="#ppt_h"/>
                                          </p:val>
                                        </p:tav>
                                      </p:tavLst>
                                    </p:anim>
                                    <p:animEffect transition="in" filter="fade">
                                      <p:cBhvr>
                                        <p:cTn id="30" dur="10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effectLst>
            <a:outerShdw dist="35921" dir="2700000" algn="ctr" rotWithShape="0">
              <a:srgbClr val="000000"/>
            </a:outerShdw>
          </a:effectLst>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r>
              <a:rPr lang="en-US" smtClean="0"/>
              <a:t>Core Values Are NOT . . .</a:t>
            </a:r>
          </a:p>
        </p:txBody>
      </p:sp>
      <p:sp>
        <p:nvSpPr>
          <p:cNvPr id="10243" name="Rectangle 3"/>
          <p:cNvSpPr>
            <a:spLocks noGrp="1" noChangeArrowheads="1"/>
          </p:cNvSpPr>
          <p:nvPr>
            <p:ph type="body" idx="1"/>
          </p:nvPr>
        </p:nvSpPr>
        <p:spPr>
          <a:xfrm>
            <a:off x="1143000" y="1763713"/>
            <a:ext cx="7772400" cy="4692650"/>
          </a:xfrm>
          <a:noFill/>
          <a:extLst>
            <a:ext uri="{91240B29-F687-4F45-9708-019B960494DF}">
              <a14:hiddenLine xmlns:a14="http://schemas.microsoft.com/office/drawing/2010/main" xmlns="" w="12700">
                <a:solidFill>
                  <a:schemeClr val="tx1"/>
                </a:solidFill>
                <a:miter lim="800000"/>
                <a:headEnd/>
                <a:tailEnd/>
              </a14:hiddenLine>
            </a:ext>
          </a:extLst>
        </p:spPr>
        <p:txBody>
          <a:bodyPr lIns="90488" tIns="44450" rIns="90488" bIns="44450"/>
          <a:lstStyle/>
          <a:p>
            <a:pPr>
              <a:lnSpc>
                <a:spcPct val="150000"/>
              </a:lnSpc>
              <a:spcBef>
                <a:spcPct val="0"/>
              </a:spcBef>
            </a:pPr>
            <a:r>
              <a:rPr lang="en-US" sz="3600" smtClean="0">
                <a:solidFill>
                  <a:schemeClr val="tx2"/>
                </a:solidFill>
              </a:rPr>
              <a:t>Statements of faith/belief/theology</a:t>
            </a:r>
          </a:p>
          <a:p>
            <a:pPr>
              <a:lnSpc>
                <a:spcPct val="150000"/>
              </a:lnSpc>
              <a:spcBef>
                <a:spcPct val="0"/>
              </a:spcBef>
            </a:pPr>
            <a:r>
              <a:rPr lang="en-US" sz="3600" smtClean="0">
                <a:solidFill>
                  <a:schemeClr val="tx2"/>
                </a:solidFill>
              </a:rPr>
              <a:t>Scriptural purpose statement</a:t>
            </a:r>
          </a:p>
          <a:p>
            <a:pPr>
              <a:lnSpc>
                <a:spcPct val="150000"/>
              </a:lnSpc>
              <a:spcBef>
                <a:spcPct val="0"/>
              </a:spcBef>
            </a:pPr>
            <a:r>
              <a:rPr lang="en-US" sz="3600" smtClean="0">
                <a:solidFill>
                  <a:schemeClr val="tx2"/>
                </a:solidFill>
              </a:rPr>
              <a:t>Favorite programs</a:t>
            </a:r>
          </a:p>
          <a:p>
            <a:pPr>
              <a:lnSpc>
                <a:spcPct val="150000"/>
              </a:lnSpc>
              <a:spcBef>
                <a:spcPct val="0"/>
              </a:spcBef>
            </a:pPr>
            <a:r>
              <a:rPr lang="en-US" sz="3600" smtClean="0">
                <a:solidFill>
                  <a:schemeClr val="tx2"/>
                </a:solidFill>
              </a:rPr>
              <a:t>Strategies</a:t>
            </a:r>
            <a:endParaRPr lang="en-US" sz="3600" smtClean="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randombar(horizontal)">
                                      <p:cBhvr>
                                        <p:cTn id="7" dur="1000"/>
                                        <p:tgtEl>
                                          <p:spTgt spid="10243">
                                            <p:txEl>
                                              <p:pRg st="0" end="0"/>
                                            </p:txEl>
                                          </p:spTgt>
                                        </p:tgtEl>
                                      </p:cBhvr>
                                    </p:animEffect>
                                  </p:childTnLst>
                                </p:cTn>
                              </p:par>
                            </p:childTnLst>
                          </p:cTn>
                        </p:par>
                        <p:par>
                          <p:cTn id="8" fill="hold" nodeType="afterGroup">
                            <p:stCondLst>
                              <p:cond delay="1000"/>
                            </p:stCondLst>
                            <p:childTnLst>
                              <p:par>
                                <p:cTn id="9" presetID="14" presetClass="entr" presetSubtype="10" fill="hold" nodeType="after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Effect transition="in" filter="randombar(horizontal)">
                                      <p:cBhvr>
                                        <p:cTn id="11" dur="1000"/>
                                        <p:tgtEl>
                                          <p:spTgt spid="10243">
                                            <p:txEl>
                                              <p:pRg st="1" end="1"/>
                                            </p:txEl>
                                          </p:spTgt>
                                        </p:tgtEl>
                                      </p:cBhvr>
                                    </p:animEffect>
                                  </p:childTnLst>
                                </p:cTn>
                              </p:par>
                            </p:childTnLst>
                          </p:cTn>
                        </p:par>
                        <p:par>
                          <p:cTn id="12" fill="hold" nodeType="afterGroup">
                            <p:stCondLst>
                              <p:cond delay="2000"/>
                            </p:stCondLst>
                            <p:childTnLst>
                              <p:par>
                                <p:cTn id="13" presetID="14" presetClass="entr" presetSubtype="10" fill="hold" nodeType="after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randombar(horizontal)">
                                      <p:cBhvr>
                                        <p:cTn id="15" dur="1000"/>
                                        <p:tgtEl>
                                          <p:spTgt spid="10243">
                                            <p:txEl>
                                              <p:pRg st="2" end="2"/>
                                            </p:txEl>
                                          </p:spTgt>
                                        </p:tgtEl>
                                      </p:cBhvr>
                                    </p:animEffect>
                                  </p:childTnLst>
                                </p:cTn>
                              </p:par>
                            </p:childTnLst>
                          </p:cTn>
                        </p:par>
                        <p:par>
                          <p:cTn id="16" fill="hold" nodeType="afterGroup">
                            <p:stCondLst>
                              <p:cond delay="3000"/>
                            </p:stCondLst>
                            <p:childTnLst>
                              <p:par>
                                <p:cTn id="17" presetID="14" presetClass="entr" presetSubtype="10" fill="hold" nodeType="after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Effect transition="in" filter="randombar(horizontal)">
                                      <p:cBhvr>
                                        <p:cTn id="19" dur="1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DEFADE">
  <a:themeElements>
    <a:clrScheme name="SIDEFADE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fontScheme name="SIDEFADE">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IDEFADE 1">
        <a:dk1>
          <a:srgbClr val="003300"/>
        </a:dk1>
        <a:lt1>
          <a:srgbClr val="FFFFFF"/>
        </a:lt1>
        <a:dk2>
          <a:srgbClr val="336600"/>
        </a:dk2>
        <a:lt2>
          <a:srgbClr val="FFCC66"/>
        </a:lt2>
        <a:accent1>
          <a:srgbClr val="996633"/>
        </a:accent1>
        <a:accent2>
          <a:srgbClr val="0099CC"/>
        </a:accent2>
        <a:accent3>
          <a:srgbClr val="ADB8AA"/>
        </a:accent3>
        <a:accent4>
          <a:srgbClr val="DADADA"/>
        </a:accent4>
        <a:accent5>
          <a:srgbClr val="CAB8AD"/>
        </a:accent5>
        <a:accent6>
          <a:srgbClr val="008AB9"/>
        </a:accent6>
        <a:hlink>
          <a:srgbClr val="FF9933"/>
        </a:hlink>
        <a:folHlink>
          <a:srgbClr val="009900"/>
        </a:folHlink>
      </a:clrScheme>
      <a:clrMap bg1="dk2" tx1="lt1" bg2="dk1" tx2="lt2" accent1="accent1" accent2="accent2" accent3="accent3" accent4="accent4" accent5="accent5" accent6="accent6" hlink="hlink" folHlink="folHlink"/>
    </a:extraClrScheme>
    <a:extraClrScheme>
      <a:clrScheme name="SIDEFADE 2">
        <a:dk1>
          <a:srgbClr val="4D4D4D"/>
        </a:dk1>
        <a:lt1>
          <a:srgbClr val="D6EFD0"/>
        </a:lt1>
        <a:dk2>
          <a:srgbClr val="336699"/>
        </a:dk2>
        <a:lt2>
          <a:srgbClr val="65B5D1"/>
        </a:lt2>
        <a:accent1>
          <a:srgbClr val="9BB9C3"/>
        </a:accent1>
        <a:accent2>
          <a:srgbClr val="99CCFF"/>
        </a:accent2>
        <a:accent3>
          <a:srgbClr val="E8F6E4"/>
        </a:accent3>
        <a:accent4>
          <a:srgbClr val="404040"/>
        </a:accent4>
        <a:accent5>
          <a:srgbClr val="CBD9DE"/>
        </a:accent5>
        <a:accent6>
          <a:srgbClr val="8AB9E7"/>
        </a:accent6>
        <a:hlink>
          <a:srgbClr val="009999"/>
        </a:hlink>
        <a:folHlink>
          <a:srgbClr val="CCCCFF"/>
        </a:folHlink>
      </a:clrScheme>
      <a:clrMap bg1="lt1" tx1="dk1" bg2="lt2" tx2="dk2" accent1="accent1" accent2="accent2" accent3="accent3" accent4="accent4" accent5="accent5" accent6="accent6" hlink="hlink" folHlink="folHlink"/>
    </a:extraClrScheme>
    <a:extraClrScheme>
      <a:clrScheme name="SIDEFADE 3">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 and Brown Bars</Template>
  <TotalTime>1186</TotalTime>
  <Pages>8</Pages>
  <Words>951</Words>
  <Application>Microsoft Office PowerPoint</Application>
  <PresentationFormat>On-screen Show (4:3)</PresentationFormat>
  <Paragraphs>183</Paragraphs>
  <Slides>30</Slides>
  <Notes>7</Notes>
  <HiddenSlides>1</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SIDEFADE</vt:lpstr>
      <vt:lpstr>Today’s Topic</vt:lpstr>
      <vt:lpstr>Registrant Profile</vt:lpstr>
      <vt:lpstr>Slide 3</vt:lpstr>
      <vt:lpstr>Objectives</vt:lpstr>
      <vt:lpstr>Outside and Inside</vt:lpstr>
      <vt:lpstr>Defining Core Values</vt:lpstr>
      <vt:lpstr>Core Values Are:</vt:lpstr>
      <vt:lpstr>Core Values Do:</vt:lpstr>
      <vt:lpstr>Core Values Are NOT . . .</vt:lpstr>
      <vt:lpstr>Why are Values Important?</vt:lpstr>
      <vt:lpstr>Core Values &amp; Ministry Success</vt:lpstr>
      <vt:lpstr>What is the Most Accurate Indicator of Your Values?</vt:lpstr>
      <vt:lpstr>What is the Most Accurate Indicator of Your Values?</vt:lpstr>
      <vt:lpstr>More Key Questions to Determine Your Core Values</vt:lpstr>
      <vt:lpstr>What about Competing Values?</vt:lpstr>
      <vt:lpstr>Qualities of Shared Values</vt:lpstr>
      <vt:lpstr>Scriptural Modeling</vt:lpstr>
      <vt:lpstr>Slide 18</vt:lpstr>
      <vt:lpstr>Slide 19</vt:lpstr>
      <vt:lpstr>Core Values – Acts 2: 42-47</vt:lpstr>
      <vt:lpstr>I.D. Core Values in your Parish</vt:lpstr>
      <vt:lpstr>I.D. CVs in your Parish</vt:lpstr>
      <vt:lpstr>Earthlink’s CVs</vt:lpstr>
      <vt:lpstr>One church’s CVs</vt:lpstr>
      <vt:lpstr>CVs Evaluation</vt:lpstr>
      <vt:lpstr>I.D. CVs in your Parish</vt:lpstr>
      <vt:lpstr>I.D. CVs in your Parish</vt:lpstr>
      <vt:lpstr>Action Point: Acts 2:42-45 </vt:lpstr>
      <vt:lpstr>Questions to Ask</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Clarifying Core Values</dc:title>
  <dc:subject/>
  <dc:creator>Juli Heare</dc:creator>
  <cp:keywords/>
  <dc:description/>
  <cp:lastModifiedBy> Joe Kormos</cp:lastModifiedBy>
  <cp:revision>68</cp:revision>
  <cp:lastPrinted>2011-01-25T19:02:30Z</cp:lastPrinted>
  <dcterms:created xsi:type="dcterms:W3CDTF">1998-07-09T02:17:12Z</dcterms:created>
  <dcterms:modified xsi:type="dcterms:W3CDTF">2011-01-28T14:02:50Z</dcterms:modified>
</cp:coreProperties>
</file>